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invitado" initials="Ui" lastIdx="1" clrIdx="0"/>
  <p:cmAuthor id="2" name="Gabriel Felipe Sabogal Rojas" initials="GR" lastIdx="1" clrIdx="1">
    <p:extLst>
      <p:ext uri="{19B8F6BF-5375-455C-9EA6-DF929625EA0E}">
        <p15:presenceInfo xmlns:p15="http://schemas.microsoft.com/office/powerpoint/2012/main" userId="1a271d49ee2b16d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2F7"/>
    <a:srgbClr val="FBE5D7"/>
    <a:srgbClr val="F5C757"/>
    <a:srgbClr val="E9C2F2"/>
    <a:srgbClr val="70D0D9"/>
    <a:srgbClr val="5EA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8AB91-0319-4AA1-BD15-46D284D57893}" v="7" dt="2020-11-19T19:10:35.969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5122" autoAdjust="0"/>
  </p:normalViewPr>
  <p:slideViewPr>
    <p:cSldViewPr snapToGrid="0">
      <p:cViewPr>
        <p:scale>
          <a:sx n="30" d="100"/>
          <a:sy n="30" d="100"/>
        </p:scale>
        <p:origin x="-1020" y="-104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 Felipe Sabogal Rojas" userId="1a271d49ee2b16d3" providerId="LiveId" clId="{9458AB91-0319-4AA1-BD15-46D284D57893}"/>
    <pc:docChg chg="undo custSel modSld">
      <pc:chgData name="Gabriel Felipe Sabogal Rojas" userId="1a271d49ee2b16d3" providerId="LiveId" clId="{9458AB91-0319-4AA1-BD15-46D284D57893}" dt="2020-11-23T13:24:03.384" v="1190" actId="20577"/>
      <pc:docMkLst>
        <pc:docMk/>
      </pc:docMkLst>
      <pc:sldChg chg="addSp delSp modSp mod">
        <pc:chgData name="Gabriel Felipe Sabogal Rojas" userId="1a271d49ee2b16d3" providerId="LiveId" clId="{9458AB91-0319-4AA1-BD15-46D284D57893}" dt="2020-11-19T21:20:21.040" v="1183" actId="14100"/>
        <pc:sldMkLst>
          <pc:docMk/>
          <pc:sldMk cId="3380802068" sldId="259"/>
        </pc:sldMkLst>
        <pc:spChg chg="mod">
          <ac:chgData name="Gabriel Felipe Sabogal Rojas" userId="1a271d49ee2b16d3" providerId="LiveId" clId="{9458AB91-0319-4AA1-BD15-46D284D57893}" dt="2020-11-11T14:00:34.570" v="687" actId="20577"/>
          <ac:spMkLst>
            <pc:docMk/>
            <pc:sldMk cId="3380802068" sldId="259"/>
            <ac:spMk id="2" creationId="{C47F9B03-2622-4733-ADEB-A015D278158B}"/>
          </ac:spMkLst>
        </pc:spChg>
        <pc:spChg chg="mod">
          <ac:chgData name="Gabriel Felipe Sabogal Rojas" userId="1a271d49ee2b16d3" providerId="LiveId" clId="{9458AB91-0319-4AA1-BD15-46D284D57893}" dt="2020-11-11T12:32:48.982" v="23" actId="207"/>
          <ac:spMkLst>
            <pc:docMk/>
            <pc:sldMk cId="3380802068" sldId="259"/>
            <ac:spMk id="4" creationId="{01ED9672-92E4-4A72-98F1-A319B1F9BE46}"/>
          </ac:spMkLst>
        </pc:spChg>
        <pc:spChg chg="mod">
          <ac:chgData name="Gabriel Felipe Sabogal Rojas" userId="1a271d49ee2b16d3" providerId="LiveId" clId="{9458AB91-0319-4AA1-BD15-46D284D57893}" dt="2020-11-19T18:52:08.043" v="972" actId="1076"/>
          <ac:spMkLst>
            <pc:docMk/>
            <pc:sldMk cId="3380802068" sldId="259"/>
            <ac:spMk id="5" creationId="{E31D1D11-7BD7-4CDE-B50B-9E492282DC0E}"/>
          </ac:spMkLst>
        </pc:spChg>
        <pc:spChg chg="mod">
          <ac:chgData name="Gabriel Felipe Sabogal Rojas" userId="1a271d49ee2b16d3" providerId="LiveId" clId="{9458AB91-0319-4AA1-BD15-46D284D57893}" dt="2020-11-11T14:01:38.085" v="720" actId="20577"/>
          <ac:spMkLst>
            <pc:docMk/>
            <pc:sldMk cId="3380802068" sldId="259"/>
            <ac:spMk id="11" creationId="{07F5CB35-B355-4119-B5D3-E8C05514E0EF}"/>
          </ac:spMkLst>
        </pc:spChg>
        <pc:spChg chg="mod">
          <ac:chgData name="Gabriel Felipe Sabogal Rojas" userId="1a271d49ee2b16d3" providerId="LiveId" clId="{9458AB91-0319-4AA1-BD15-46D284D57893}" dt="2020-11-19T19:27:50.445" v="1073" actId="20577"/>
          <ac:spMkLst>
            <pc:docMk/>
            <pc:sldMk cId="3380802068" sldId="259"/>
            <ac:spMk id="18" creationId="{4B1FC58A-B82A-4D42-B096-787C15EE080D}"/>
          </ac:spMkLst>
        </pc:spChg>
        <pc:spChg chg="mod">
          <ac:chgData name="Gabriel Felipe Sabogal Rojas" userId="1a271d49ee2b16d3" providerId="LiveId" clId="{9458AB91-0319-4AA1-BD15-46D284D57893}" dt="2020-11-11T13:55:39.830" v="605" actId="20577"/>
          <ac:spMkLst>
            <pc:docMk/>
            <pc:sldMk cId="3380802068" sldId="259"/>
            <ac:spMk id="26" creationId="{95776543-142F-4C81-AA42-425BF4914784}"/>
          </ac:spMkLst>
        </pc:spChg>
        <pc:spChg chg="mod">
          <ac:chgData name="Gabriel Felipe Sabogal Rojas" userId="1a271d49ee2b16d3" providerId="LiveId" clId="{9458AB91-0319-4AA1-BD15-46D284D57893}" dt="2020-11-19T19:52:38.610" v="1114" actId="20577"/>
          <ac:spMkLst>
            <pc:docMk/>
            <pc:sldMk cId="3380802068" sldId="259"/>
            <ac:spMk id="29" creationId="{2229B292-7A6E-43B5-8789-7C11E63EF964}"/>
          </ac:spMkLst>
        </pc:spChg>
        <pc:spChg chg="mod">
          <ac:chgData name="Gabriel Felipe Sabogal Rojas" userId="1a271d49ee2b16d3" providerId="LiveId" clId="{9458AB91-0319-4AA1-BD15-46D284D57893}" dt="2020-11-11T13:56:10.862" v="627" actId="20577"/>
          <ac:spMkLst>
            <pc:docMk/>
            <pc:sldMk cId="3380802068" sldId="259"/>
            <ac:spMk id="41" creationId="{C2FA13CA-827B-4651-B63C-29A68CBCF750}"/>
          </ac:spMkLst>
        </pc:spChg>
        <pc:spChg chg="mod">
          <ac:chgData name="Gabriel Felipe Sabogal Rojas" userId="1a271d49ee2b16d3" providerId="LiveId" clId="{9458AB91-0319-4AA1-BD15-46D284D57893}" dt="2020-11-19T19:41:33.583" v="1084" actId="20577"/>
          <ac:spMkLst>
            <pc:docMk/>
            <pc:sldMk cId="3380802068" sldId="259"/>
            <ac:spMk id="42" creationId="{CDF9479D-F4E9-402B-BDF1-4A8479CB5236}"/>
          </ac:spMkLst>
        </pc:spChg>
        <pc:spChg chg="mod">
          <ac:chgData name="Gabriel Felipe Sabogal Rojas" userId="1a271d49ee2b16d3" providerId="LiveId" clId="{9458AB91-0319-4AA1-BD15-46D284D57893}" dt="2020-11-11T13:56:25.912" v="638" actId="20577"/>
          <ac:spMkLst>
            <pc:docMk/>
            <pc:sldMk cId="3380802068" sldId="259"/>
            <ac:spMk id="45" creationId="{81B2DB79-2A60-4C2B-B3DA-00698E48CC9A}"/>
          </ac:spMkLst>
        </pc:spChg>
        <pc:spChg chg="mod">
          <ac:chgData name="Gabriel Felipe Sabogal Rojas" userId="1a271d49ee2b16d3" providerId="LiveId" clId="{9458AB91-0319-4AA1-BD15-46D284D57893}" dt="2020-11-11T13:56:20.510" v="631" actId="20577"/>
          <ac:spMkLst>
            <pc:docMk/>
            <pc:sldMk cId="3380802068" sldId="259"/>
            <ac:spMk id="46" creationId="{760AD4DD-7075-493F-B56E-5B519575B320}"/>
          </ac:spMkLst>
        </pc:spChg>
        <pc:spChg chg="mod">
          <ac:chgData name="Gabriel Felipe Sabogal Rojas" userId="1a271d49ee2b16d3" providerId="LiveId" clId="{9458AB91-0319-4AA1-BD15-46D284D57893}" dt="2020-11-19T18:57:56.258" v="1025" actId="20577"/>
          <ac:spMkLst>
            <pc:docMk/>
            <pc:sldMk cId="3380802068" sldId="259"/>
            <ac:spMk id="47" creationId="{F82B029F-1BCE-40C7-8FC4-11A4365627D8}"/>
          </ac:spMkLst>
        </pc:spChg>
        <pc:spChg chg="mod">
          <ac:chgData name="Gabriel Felipe Sabogal Rojas" userId="1a271d49ee2b16d3" providerId="LiveId" clId="{9458AB91-0319-4AA1-BD15-46D284D57893}" dt="2020-11-19T19:55:53.273" v="1171" actId="1076"/>
          <ac:spMkLst>
            <pc:docMk/>
            <pc:sldMk cId="3380802068" sldId="259"/>
            <ac:spMk id="48" creationId="{86A9188D-B6B0-40FF-822B-63D91E72CD9A}"/>
          </ac:spMkLst>
        </pc:spChg>
        <pc:spChg chg="mod">
          <ac:chgData name="Gabriel Felipe Sabogal Rojas" userId="1a271d49ee2b16d3" providerId="LiveId" clId="{9458AB91-0319-4AA1-BD15-46D284D57893}" dt="2020-11-11T13:56:37.364" v="652" actId="20577"/>
          <ac:spMkLst>
            <pc:docMk/>
            <pc:sldMk cId="3380802068" sldId="259"/>
            <ac:spMk id="49" creationId="{4F241A40-73B5-4560-8680-8EED13B60975}"/>
          </ac:spMkLst>
        </pc:spChg>
        <pc:spChg chg="mod">
          <ac:chgData name="Gabriel Felipe Sabogal Rojas" userId="1a271d49ee2b16d3" providerId="LiveId" clId="{9458AB91-0319-4AA1-BD15-46D284D57893}" dt="2020-11-19T19:24:36.026" v="1056" actId="20577"/>
          <ac:spMkLst>
            <pc:docMk/>
            <pc:sldMk cId="3380802068" sldId="259"/>
            <ac:spMk id="51" creationId="{C0D4C76A-FA90-46E9-9616-1FB47A314BB8}"/>
          </ac:spMkLst>
        </pc:spChg>
        <pc:spChg chg="mod">
          <ac:chgData name="Gabriel Felipe Sabogal Rojas" userId="1a271d49ee2b16d3" providerId="LiveId" clId="{9458AB91-0319-4AA1-BD15-46D284D57893}" dt="2020-11-11T14:01:12.281" v="710" actId="20577"/>
          <ac:spMkLst>
            <pc:docMk/>
            <pc:sldMk cId="3380802068" sldId="259"/>
            <ac:spMk id="54" creationId="{A9065DA5-CED1-4614-B335-F624463D2911}"/>
          </ac:spMkLst>
        </pc:spChg>
        <pc:spChg chg="mod">
          <ac:chgData name="Gabriel Felipe Sabogal Rojas" userId="1a271d49ee2b16d3" providerId="LiveId" clId="{9458AB91-0319-4AA1-BD15-46D284D57893}" dt="2020-11-19T19:11:21.930" v="1053" actId="1076"/>
          <ac:spMkLst>
            <pc:docMk/>
            <pc:sldMk cId="3380802068" sldId="259"/>
            <ac:spMk id="57" creationId="{55DD956E-C95E-47BB-8176-5E3D1172D926}"/>
          </ac:spMkLst>
        </pc:spChg>
        <pc:spChg chg="mod">
          <ac:chgData name="Gabriel Felipe Sabogal Rojas" userId="1a271d49ee2b16d3" providerId="LiveId" clId="{9458AB91-0319-4AA1-BD15-46D284D57893}" dt="2020-11-11T13:57:02.698" v="679" actId="20577"/>
          <ac:spMkLst>
            <pc:docMk/>
            <pc:sldMk cId="3380802068" sldId="259"/>
            <ac:spMk id="67" creationId="{6EA7B017-F071-4C83-B9D3-FC3BB2BE8A78}"/>
          </ac:spMkLst>
        </pc:spChg>
        <pc:spChg chg="mod">
          <ac:chgData name="Gabriel Felipe Sabogal Rojas" userId="1a271d49ee2b16d3" providerId="LiveId" clId="{9458AB91-0319-4AA1-BD15-46D284D57893}" dt="2020-11-11T13:56:31.693" v="647" actId="20577"/>
          <ac:spMkLst>
            <pc:docMk/>
            <pc:sldMk cId="3380802068" sldId="259"/>
            <ac:spMk id="69" creationId="{6881631A-0BAD-4E7D-BED4-23EBEE1809E4}"/>
          </ac:spMkLst>
        </pc:spChg>
        <pc:spChg chg="mod">
          <ac:chgData name="Gabriel Felipe Sabogal Rojas" userId="1a271d49ee2b16d3" providerId="LiveId" clId="{9458AB91-0319-4AA1-BD15-46D284D57893}" dt="2020-11-11T13:57:06.522" v="684" actId="20577"/>
          <ac:spMkLst>
            <pc:docMk/>
            <pc:sldMk cId="3380802068" sldId="259"/>
            <ac:spMk id="73" creationId="{F852A644-7054-4969-909A-F53B78AB1EA1}"/>
          </ac:spMkLst>
        </pc:spChg>
        <pc:spChg chg="mod">
          <ac:chgData name="Gabriel Felipe Sabogal Rojas" userId="1a271d49ee2b16d3" providerId="LiveId" clId="{9458AB91-0319-4AA1-BD15-46D284D57893}" dt="2020-11-11T13:56:59.571" v="674" actId="20577"/>
          <ac:spMkLst>
            <pc:docMk/>
            <pc:sldMk cId="3380802068" sldId="259"/>
            <ac:spMk id="76" creationId="{9424D3C5-E758-4F7D-84A4-5CC249F2CD6F}"/>
          </ac:spMkLst>
        </pc:spChg>
        <pc:spChg chg="mod">
          <ac:chgData name="Gabriel Felipe Sabogal Rojas" userId="1a271d49ee2b16d3" providerId="LiveId" clId="{9458AB91-0319-4AA1-BD15-46D284D57893}" dt="2020-11-11T13:56:46.925" v="663" actId="20577"/>
          <ac:spMkLst>
            <pc:docMk/>
            <pc:sldMk cId="3380802068" sldId="259"/>
            <ac:spMk id="142" creationId="{5F8A6E5C-3E3F-477A-A33E-B885A1CB87E2}"/>
          </ac:spMkLst>
        </pc:spChg>
        <pc:spChg chg="mod">
          <ac:chgData name="Gabriel Felipe Sabogal Rojas" userId="1a271d49ee2b16d3" providerId="LiveId" clId="{9458AB91-0319-4AA1-BD15-46D284D57893}" dt="2020-11-19T19:58:24.007" v="1181" actId="20577"/>
          <ac:spMkLst>
            <pc:docMk/>
            <pc:sldMk cId="3380802068" sldId="259"/>
            <ac:spMk id="152" creationId="{EF2A9AE7-F2A8-4036-95DE-910E65AD8D05}"/>
          </ac:spMkLst>
        </pc:spChg>
        <pc:spChg chg="mod">
          <ac:chgData name="Gabriel Felipe Sabogal Rojas" userId="1a271d49ee2b16d3" providerId="LiveId" clId="{9458AB91-0319-4AA1-BD15-46D284D57893}" dt="2020-11-19T19:58:41.923" v="1182" actId="1076"/>
          <ac:spMkLst>
            <pc:docMk/>
            <pc:sldMk cId="3380802068" sldId="259"/>
            <ac:spMk id="154" creationId="{B699DA57-1DD4-4F91-A72F-25BB657E54E3}"/>
          </ac:spMkLst>
        </pc:spChg>
        <pc:spChg chg="mod">
          <ac:chgData name="Gabriel Felipe Sabogal Rojas" userId="1a271d49ee2b16d3" providerId="LiveId" clId="{9458AB91-0319-4AA1-BD15-46D284D57893}" dt="2020-11-19T19:40:17.451" v="1080" actId="20577"/>
          <ac:spMkLst>
            <pc:docMk/>
            <pc:sldMk cId="3380802068" sldId="259"/>
            <ac:spMk id="216" creationId="{D6E84615-CA8A-4DFA-86B8-ABBF0939B67E}"/>
          </ac:spMkLst>
        </pc:spChg>
        <pc:spChg chg="mod">
          <ac:chgData name="Gabriel Felipe Sabogal Rojas" userId="1a271d49ee2b16d3" providerId="LiveId" clId="{9458AB91-0319-4AA1-BD15-46D284D57893}" dt="2020-11-19T19:55:44.227" v="1170" actId="1076"/>
          <ac:spMkLst>
            <pc:docMk/>
            <pc:sldMk cId="3380802068" sldId="259"/>
            <ac:spMk id="220" creationId="{05AC5EE6-485B-4681-AFF3-035CA54E7F24}"/>
          </ac:spMkLst>
        </pc:spChg>
        <pc:spChg chg="mod">
          <ac:chgData name="Gabriel Felipe Sabogal Rojas" userId="1a271d49ee2b16d3" providerId="LiveId" clId="{9458AB91-0319-4AA1-BD15-46D284D57893}" dt="2020-11-11T14:01:07.712" v="705" actId="20577"/>
          <ac:spMkLst>
            <pc:docMk/>
            <pc:sldMk cId="3380802068" sldId="259"/>
            <ac:spMk id="226" creationId="{86386CDA-74AF-4009-87FD-C3560D221991}"/>
          </ac:spMkLst>
        </pc:spChg>
        <pc:spChg chg="mod">
          <ac:chgData name="Gabriel Felipe Sabogal Rojas" userId="1a271d49ee2b16d3" providerId="LiveId" clId="{9458AB91-0319-4AA1-BD15-46D284D57893}" dt="2020-11-11T14:01:16.893" v="717" actId="20577"/>
          <ac:spMkLst>
            <pc:docMk/>
            <pc:sldMk cId="3380802068" sldId="259"/>
            <ac:spMk id="236" creationId="{BC530136-5051-4D97-AA39-EAA855B7BF81}"/>
          </ac:spMkLst>
        </pc:spChg>
        <pc:spChg chg="mod">
          <ac:chgData name="Gabriel Felipe Sabogal Rojas" userId="1a271d49ee2b16d3" providerId="LiveId" clId="{9458AB91-0319-4AA1-BD15-46D284D57893}" dt="2020-11-19T19:54:04.646" v="1138" actId="1076"/>
          <ac:spMkLst>
            <pc:docMk/>
            <pc:sldMk cId="3380802068" sldId="259"/>
            <ac:spMk id="237" creationId="{6F1D57FE-7E7E-423D-A831-C6ADCB4DEA8F}"/>
          </ac:spMkLst>
        </pc:spChg>
        <pc:spChg chg="mod">
          <ac:chgData name="Gabriel Felipe Sabogal Rojas" userId="1a271d49ee2b16d3" providerId="LiveId" clId="{9458AB91-0319-4AA1-BD15-46D284D57893}" dt="2020-11-19T19:47:29.001" v="1086" actId="1076"/>
          <ac:spMkLst>
            <pc:docMk/>
            <pc:sldMk cId="3380802068" sldId="259"/>
            <ac:spMk id="243" creationId="{EDDB404C-BD2D-4E73-913A-61511231EC5E}"/>
          </ac:spMkLst>
        </pc:spChg>
        <pc:spChg chg="mod">
          <ac:chgData name="Gabriel Felipe Sabogal Rojas" userId="1a271d49ee2b16d3" providerId="LiveId" clId="{9458AB91-0319-4AA1-BD15-46D284D57893}" dt="2020-11-11T14:01:41.733" v="725" actId="20577"/>
          <ac:spMkLst>
            <pc:docMk/>
            <pc:sldMk cId="3380802068" sldId="259"/>
            <ac:spMk id="287" creationId="{E056A991-A2E8-4E9A-8933-7D6FFACBB176}"/>
          </ac:spMkLst>
        </pc:spChg>
        <pc:spChg chg="mod">
          <ac:chgData name="Gabriel Felipe Sabogal Rojas" userId="1a271d49ee2b16d3" providerId="LiveId" clId="{9458AB91-0319-4AA1-BD15-46D284D57893}" dt="2020-11-19T19:54:04.646" v="1138" actId="1076"/>
          <ac:spMkLst>
            <pc:docMk/>
            <pc:sldMk cId="3380802068" sldId="259"/>
            <ac:spMk id="289" creationId="{916B76EB-BE8E-45BE-80B2-CAB2688A8C43}"/>
          </ac:spMkLst>
        </pc:spChg>
        <pc:spChg chg="mod">
          <ac:chgData name="Gabriel Felipe Sabogal Rojas" userId="1a271d49ee2b16d3" providerId="LiveId" clId="{9458AB91-0319-4AA1-BD15-46D284D57893}" dt="2020-11-19T19:10:00.423" v="1039" actId="1076"/>
          <ac:spMkLst>
            <pc:docMk/>
            <pc:sldMk cId="3380802068" sldId="259"/>
            <ac:spMk id="453" creationId="{9B3FBCD1-9BFC-4254-97CA-D7E02F752A4A}"/>
          </ac:spMkLst>
        </pc:spChg>
        <pc:spChg chg="mod">
          <ac:chgData name="Gabriel Felipe Sabogal Rojas" userId="1a271d49ee2b16d3" providerId="LiveId" clId="{9458AB91-0319-4AA1-BD15-46D284D57893}" dt="2020-11-13T22:04:26.353" v="960" actId="1076"/>
          <ac:spMkLst>
            <pc:docMk/>
            <pc:sldMk cId="3380802068" sldId="259"/>
            <ac:spMk id="472" creationId="{327A32C7-2B5D-4FB1-B65C-7A8FF1490A64}"/>
          </ac:spMkLst>
        </pc:spChg>
        <pc:cxnChg chg="mod">
          <ac:chgData name="Gabriel Felipe Sabogal Rojas" userId="1a271d49ee2b16d3" providerId="LiveId" clId="{9458AB91-0319-4AA1-BD15-46D284D57893}" dt="2020-11-19T19:40:10.474" v="1074" actId="6549"/>
          <ac:cxnSpMkLst>
            <pc:docMk/>
            <pc:sldMk cId="3380802068" sldId="259"/>
            <ac:cxnSpMk id="9" creationId="{9FAC0A54-6BD2-4413-BD67-3EA417BE2369}"/>
          </ac:cxnSpMkLst>
        </pc:cxnChg>
        <pc:cxnChg chg="mod">
          <ac:chgData name="Gabriel Felipe Sabogal Rojas" userId="1a271d49ee2b16d3" providerId="LiveId" clId="{9458AB91-0319-4AA1-BD15-46D284D57893}" dt="2020-11-19T19:40:10.474" v="1074" actId="6549"/>
          <ac:cxnSpMkLst>
            <pc:docMk/>
            <pc:sldMk cId="3380802068" sldId="259"/>
            <ac:cxnSpMk id="65" creationId="{CF5616DF-1B07-40B9-BAC3-C7E34E7B0D88}"/>
          </ac:cxnSpMkLst>
        </pc:cxnChg>
        <pc:cxnChg chg="add mod">
          <ac:chgData name="Gabriel Felipe Sabogal Rojas" userId="1a271d49ee2b16d3" providerId="LiveId" clId="{9458AB91-0319-4AA1-BD15-46D284D57893}" dt="2020-11-19T19:47:29.001" v="1086" actId="1076"/>
          <ac:cxnSpMkLst>
            <pc:docMk/>
            <pc:sldMk cId="3380802068" sldId="259"/>
            <ac:cxnSpMk id="75" creationId="{58273040-83D4-4087-8310-8FB92672AB54}"/>
          </ac:cxnSpMkLst>
        </pc:cxnChg>
        <pc:cxnChg chg="add mod">
          <ac:chgData name="Gabriel Felipe Sabogal Rojas" userId="1a271d49ee2b16d3" providerId="LiveId" clId="{9458AB91-0319-4AA1-BD15-46D284D57893}" dt="2020-11-19T19:11:21.930" v="1053" actId="1076"/>
          <ac:cxnSpMkLst>
            <pc:docMk/>
            <pc:sldMk cId="3380802068" sldId="259"/>
            <ac:cxnSpMk id="77" creationId="{89BAA8B5-C5C7-4184-A33B-94DE5620834D}"/>
          </ac:cxnSpMkLst>
        </pc:cxnChg>
        <pc:cxnChg chg="add mod">
          <ac:chgData name="Gabriel Felipe Sabogal Rojas" userId="1a271d49ee2b16d3" providerId="LiveId" clId="{9458AB91-0319-4AA1-BD15-46D284D57893}" dt="2020-11-19T19:09:33.319" v="1038" actId="14100"/>
          <ac:cxnSpMkLst>
            <pc:docMk/>
            <pc:sldMk cId="3380802068" sldId="259"/>
            <ac:cxnSpMk id="79" creationId="{06FE40D9-B855-4CC7-9B4F-E0CB8144D83E}"/>
          </ac:cxnSpMkLst>
        </pc:cxnChg>
        <pc:cxnChg chg="mod">
          <ac:chgData name="Gabriel Felipe Sabogal Rojas" userId="1a271d49ee2b16d3" providerId="LiveId" clId="{9458AB91-0319-4AA1-BD15-46D284D57893}" dt="2020-11-19T21:20:21.040" v="1183" actId="14100"/>
          <ac:cxnSpMkLst>
            <pc:docMk/>
            <pc:sldMk cId="3380802068" sldId="259"/>
            <ac:cxnSpMk id="81" creationId="{B733FD91-284A-4C98-A5DB-7FF5125131E1}"/>
          </ac:cxnSpMkLst>
        </pc:cxnChg>
        <pc:cxnChg chg="add mod">
          <ac:chgData name="Gabriel Felipe Sabogal Rojas" userId="1a271d49ee2b16d3" providerId="LiveId" clId="{9458AB91-0319-4AA1-BD15-46D284D57893}" dt="2020-11-19T19:27:50.445" v="1073" actId="20577"/>
          <ac:cxnSpMkLst>
            <pc:docMk/>
            <pc:sldMk cId="3380802068" sldId="259"/>
            <ac:cxnSpMk id="89" creationId="{D7245EC9-5AED-43AC-99C2-3C1B81A53E61}"/>
          </ac:cxnSpMkLst>
        </pc:cxnChg>
        <pc:cxnChg chg="mod">
          <ac:chgData name="Gabriel Felipe Sabogal Rojas" userId="1a271d49ee2b16d3" providerId="LiveId" clId="{9458AB91-0319-4AA1-BD15-46D284D57893}" dt="2020-11-19T19:55:44.227" v="1170" actId="1076"/>
          <ac:cxnSpMkLst>
            <pc:docMk/>
            <pc:sldMk cId="3380802068" sldId="259"/>
            <ac:cxnSpMk id="90" creationId="{85E9EF0E-37CF-41BC-B0E6-472817145C2B}"/>
          </ac:cxnSpMkLst>
        </pc:cxnChg>
        <pc:cxnChg chg="mod">
          <ac:chgData name="Gabriel Felipe Sabogal Rojas" userId="1a271d49ee2b16d3" providerId="LiveId" clId="{9458AB91-0319-4AA1-BD15-46D284D57893}" dt="2020-11-19T19:55:53.273" v="1171" actId="1076"/>
          <ac:cxnSpMkLst>
            <pc:docMk/>
            <pc:sldMk cId="3380802068" sldId="259"/>
            <ac:cxnSpMk id="97" creationId="{A508EACD-A4AF-434F-86ED-0F774EA51029}"/>
          </ac:cxnSpMkLst>
        </pc:cxnChg>
        <pc:cxnChg chg="mod">
          <ac:chgData name="Gabriel Felipe Sabogal Rojas" userId="1a271d49ee2b16d3" providerId="LiveId" clId="{9458AB91-0319-4AA1-BD15-46D284D57893}" dt="2020-11-19T19:54:04.646" v="1138" actId="1076"/>
          <ac:cxnSpMkLst>
            <pc:docMk/>
            <pc:sldMk cId="3380802068" sldId="259"/>
            <ac:cxnSpMk id="100" creationId="{A8918302-C263-4D88-9090-CF3C5CFDF997}"/>
          </ac:cxnSpMkLst>
        </pc:cxnChg>
        <pc:cxnChg chg="mod">
          <ac:chgData name="Gabriel Felipe Sabogal Rojas" userId="1a271d49ee2b16d3" providerId="LiveId" clId="{9458AB91-0319-4AA1-BD15-46D284D57893}" dt="2020-11-19T19:58:41.923" v="1182" actId="1076"/>
          <ac:cxnSpMkLst>
            <pc:docMk/>
            <pc:sldMk cId="3380802068" sldId="259"/>
            <ac:cxnSpMk id="106" creationId="{04C1BC87-B39C-40F8-8DC5-7EE82590C2E0}"/>
          </ac:cxnSpMkLst>
        </pc:cxnChg>
        <pc:cxnChg chg="mod">
          <ac:chgData name="Gabriel Felipe Sabogal Rojas" userId="1a271d49ee2b16d3" providerId="LiveId" clId="{9458AB91-0319-4AA1-BD15-46D284D57893}" dt="2020-11-19T19:54:04.646" v="1138" actId="1076"/>
          <ac:cxnSpMkLst>
            <pc:docMk/>
            <pc:sldMk cId="3380802068" sldId="259"/>
            <ac:cxnSpMk id="109" creationId="{813012DC-3924-485D-AAAC-2380713EC1FC}"/>
          </ac:cxnSpMkLst>
        </pc:cxnChg>
        <pc:cxnChg chg="mod">
          <ac:chgData name="Gabriel Felipe Sabogal Rojas" userId="1a271d49ee2b16d3" providerId="LiveId" clId="{9458AB91-0319-4AA1-BD15-46D284D57893}" dt="2020-11-19T18:57:53.088" v="1003" actId="20577"/>
          <ac:cxnSpMkLst>
            <pc:docMk/>
            <pc:sldMk cId="3380802068" sldId="259"/>
            <ac:cxnSpMk id="129" creationId="{34ADDF74-349C-4902-888B-36659D5B135D}"/>
          </ac:cxnSpMkLst>
        </pc:cxnChg>
        <pc:cxnChg chg="mod">
          <ac:chgData name="Gabriel Felipe Sabogal Rojas" userId="1a271d49ee2b16d3" providerId="LiveId" clId="{9458AB91-0319-4AA1-BD15-46D284D57893}" dt="2020-11-19T19:13:18.421" v="1054" actId="14100"/>
          <ac:cxnSpMkLst>
            <pc:docMk/>
            <pc:sldMk cId="3380802068" sldId="259"/>
            <ac:cxnSpMk id="162" creationId="{5CD0ED09-D81D-4B47-9097-B1A0DD7D72D0}"/>
          </ac:cxnSpMkLst>
        </pc:cxnChg>
        <pc:cxnChg chg="mod">
          <ac:chgData name="Gabriel Felipe Sabogal Rojas" userId="1a271d49ee2b16d3" providerId="LiveId" clId="{9458AB91-0319-4AA1-BD15-46D284D57893}" dt="2020-11-19T19:11:21.930" v="1053" actId="1076"/>
          <ac:cxnSpMkLst>
            <pc:docMk/>
            <pc:sldMk cId="3380802068" sldId="259"/>
            <ac:cxnSpMk id="166" creationId="{74FCBD85-046C-4812-8304-2A6F5DD73724}"/>
          </ac:cxnSpMkLst>
        </pc:cxnChg>
        <pc:cxnChg chg="del mod">
          <ac:chgData name="Gabriel Felipe Sabogal Rojas" userId="1a271d49ee2b16d3" providerId="LiveId" clId="{9458AB91-0319-4AA1-BD15-46D284D57893}" dt="2020-11-19T19:02:03.877" v="1032" actId="478"/>
          <ac:cxnSpMkLst>
            <pc:docMk/>
            <pc:sldMk cId="3380802068" sldId="259"/>
            <ac:cxnSpMk id="176" creationId="{BE9B2213-71C2-409B-98E1-20756E82DCF3}"/>
          </ac:cxnSpMkLst>
        </pc:cxnChg>
        <pc:cxnChg chg="mod">
          <ac:chgData name="Gabriel Felipe Sabogal Rojas" userId="1a271d49ee2b16d3" providerId="LiveId" clId="{9458AB91-0319-4AA1-BD15-46D284D57893}" dt="2020-11-13T22:04:26.353" v="960" actId="1076"/>
          <ac:cxnSpMkLst>
            <pc:docMk/>
            <pc:sldMk cId="3380802068" sldId="259"/>
            <ac:cxnSpMk id="192" creationId="{E5FE42F2-7630-456B-993F-A1C4F4E74851}"/>
          </ac:cxnSpMkLst>
        </pc:cxnChg>
        <pc:cxnChg chg="mod">
          <ac:chgData name="Gabriel Felipe Sabogal Rojas" userId="1a271d49ee2b16d3" providerId="LiveId" clId="{9458AB91-0319-4AA1-BD15-46D284D57893}" dt="2020-11-19T19:13:24.172" v="1055" actId="14100"/>
          <ac:cxnSpMkLst>
            <pc:docMk/>
            <pc:sldMk cId="3380802068" sldId="259"/>
            <ac:cxnSpMk id="204" creationId="{A596D847-1870-4F63-B4F2-2CFC8B7367C3}"/>
          </ac:cxnSpMkLst>
        </pc:cxnChg>
        <pc:cxnChg chg="mod">
          <ac:chgData name="Gabriel Felipe Sabogal Rojas" userId="1a271d49ee2b16d3" providerId="LiveId" clId="{9458AB91-0319-4AA1-BD15-46D284D57893}" dt="2020-11-19T18:52:08.043" v="972" actId="1076"/>
          <ac:cxnSpMkLst>
            <pc:docMk/>
            <pc:sldMk cId="3380802068" sldId="259"/>
            <ac:cxnSpMk id="210" creationId="{479B2151-9A6E-438F-B632-125ECD7588EE}"/>
          </ac:cxnSpMkLst>
        </pc:cxnChg>
        <pc:cxnChg chg="mod">
          <ac:chgData name="Gabriel Felipe Sabogal Rojas" userId="1a271d49ee2b16d3" providerId="LiveId" clId="{9458AB91-0319-4AA1-BD15-46D284D57893}" dt="2020-11-11T13:56:40.513" v="653" actId="20577"/>
          <ac:cxnSpMkLst>
            <pc:docMk/>
            <pc:sldMk cId="3380802068" sldId="259"/>
            <ac:cxnSpMk id="225" creationId="{4B01E40E-45E1-4BD6-955E-D40DF942F2D3}"/>
          </ac:cxnSpMkLst>
        </pc:cxnChg>
        <pc:cxnChg chg="del mod">
          <ac:chgData name="Gabriel Felipe Sabogal Rojas" userId="1a271d49ee2b16d3" providerId="LiveId" clId="{9458AB91-0319-4AA1-BD15-46D284D57893}" dt="2020-11-19T19:09:25.049" v="1035" actId="478"/>
          <ac:cxnSpMkLst>
            <pc:docMk/>
            <pc:sldMk cId="3380802068" sldId="259"/>
            <ac:cxnSpMk id="228" creationId="{B8C34116-6A62-47B6-ADF6-8667768FE269}"/>
          </ac:cxnSpMkLst>
        </pc:cxnChg>
        <pc:cxnChg chg="mod">
          <ac:chgData name="Gabriel Felipe Sabogal Rojas" userId="1a271d49ee2b16d3" providerId="LiveId" clId="{9458AB91-0319-4AA1-BD15-46D284D57893}" dt="2020-11-19T19:27:50.445" v="1073" actId="20577"/>
          <ac:cxnSpMkLst>
            <pc:docMk/>
            <pc:sldMk cId="3380802068" sldId="259"/>
            <ac:cxnSpMk id="238" creationId="{A102E23D-3BD8-4AFE-95BE-B7FDB2F9F72F}"/>
          </ac:cxnSpMkLst>
        </pc:cxnChg>
        <pc:cxnChg chg="mod">
          <ac:chgData name="Gabriel Felipe Sabogal Rojas" userId="1a271d49ee2b16d3" providerId="LiveId" clId="{9458AB91-0319-4AA1-BD15-46D284D57893}" dt="2020-11-19T19:27:50.445" v="1073" actId="20577"/>
          <ac:cxnSpMkLst>
            <pc:docMk/>
            <pc:sldMk cId="3380802068" sldId="259"/>
            <ac:cxnSpMk id="251" creationId="{6110EC41-BF89-4C3E-A476-0A0310F90670}"/>
          </ac:cxnSpMkLst>
        </pc:cxnChg>
        <pc:cxnChg chg="del mod">
          <ac:chgData name="Gabriel Felipe Sabogal Rojas" userId="1a271d49ee2b16d3" providerId="LiveId" clId="{9458AB91-0319-4AA1-BD15-46D284D57893}" dt="2020-11-19T19:10:14.604" v="1040" actId="478"/>
          <ac:cxnSpMkLst>
            <pc:docMk/>
            <pc:sldMk cId="3380802068" sldId="259"/>
            <ac:cxnSpMk id="254" creationId="{472AD3C1-FC0D-40E4-9D3E-ACD95A806358}"/>
          </ac:cxnSpMkLst>
        </pc:cxnChg>
        <pc:cxnChg chg="mod">
          <ac:chgData name="Gabriel Felipe Sabogal Rojas" userId="1a271d49ee2b16d3" providerId="LiveId" clId="{9458AB91-0319-4AA1-BD15-46D284D57893}" dt="2020-11-19T19:27:50.445" v="1073" actId="20577"/>
          <ac:cxnSpMkLst>
            <pc:docMk/>
            <pc:sldMk cId="3380802068" sldId="259"/>
            <ac:cxnSpMk id="257" creationId="{D682BC2D-1BD3-4860-9C0D-162189060991}"/>
          </ac:cxnSpMkLst>
        </pc:cxnChg>
      </pc:sldChg>
      <pc:sldChg chg="addSp delSp modSp mod">
        <pc:chgData name="Gabriel Felipe Sabogal Rojas" userId="1a271d49ee2b16d3" providerId="LiveId" clId="{9458AB91-0319-4AA1-BD15-46D284D57893}" dt="2020-11-23T13:24:03.384" v="1190" actId="20577"/>
        <pc:sldMkLst>
          <pc:docMk/>
          <pc:sldMk cId="224115026" sldId="260"/>
        </pc:sldMkLst>
        <pc:spChg chg="mod">
          <ac:chgData name="Gabriel Felipe Sabogal Rojas" userId="1a271d49ee2b16d3" providerId="LiveId" clId="{9458AB91-0319-4AA1-BD15-46D284D57893}" dt="2020-11-11T14:10:29.067" v="861" actId="20577"/>
          <ac:spMkLst>
            <pc:docMk/>
            <pc:sldMk cId="224115026" sldId="260"/>
            <ac:spMk id="2" creationId="{C47F9B03-2622-4733-ADEB-A015D278158B}"/>
          </ac:spMkLst>
        </pc:spChg>
        <pc:spChg chg="mod">
          <ac:chgData name="Gabriel Felipe Sabogal Rojas" userId="1a271d49ee2b16d3" providerId="LiveId" clId="{9458AB91-0319-4AA1-BD15-46D284D57893}" dt="2020-11-11T12:34:43.738" v="44" actId="14100"/>
          <ac:spMkLst>
            <pc:docMk/>
            <pc:sldMk cId="224115026" sldId="260"/>
            <ac:spMk id="4" creationId="{01ED9672-92E4-4A72-98F1-A319B1F9BE46}"/>
          </ac:spMkLst>
        </pc:spChg>
        <pc:spChg chg="mod">
          <ac:chgData name="Gabriel Felipe Sabogal Rojas" userId="1a271d49ee2b16d3" providerId="LiveId" clId="{9458AB91-0319-4AA1-BD15-46D284D57893}" dt="2020-11-11T14:02:39.443" v="767" actId="20577"/>
          <ac:spMkLst>
            <pc:docMk/>
            <pc:sldMk cId="224115026" sldId="260"/>
            <ac:spMk id="5" creationId="{E31D1D11-7BD7-4CDE-B50B-9E492282DC0E}"/>
          </ac:spMkLst>
        </pc:spChg>
        <pc:spChg chg="mod">
          <ac:chgData name="Gabriel Felipe Sabogal Rojas" userId="1a271d49ee2b16d3" providerId="LiveId" clId="{9458AB91-0319-4AA1-BD15-46D284D57893}" dt="2020-11-11T14:12:39.780" v="929" actId="1076"/>
          <ac:spMkLst>
            <pc:docMk/>
            <pc:sldMk cId="224115026" sldId="260"/>
            <ac:spMk id="11" creationId="{07F5CB35-B355-4119-B5D3-E8C05514E0EF}"/>
          </ac:spMkLst>
        </pc:spChg>
        <pc:spChg chg="mod">
          <ac:chgData name="Gabriel Felipe Sabogal Rojas" userId="1a271d49ee2b16d3" providerId="LiveId" clId="{9458AB91-0319-4AA1-BD15-46D284D57893}" dt="2020-11-23T13:24:03.384" v="1190" actId="20577"/>
          <ac:spMkLst>
            <pc:docMk/>
            <pc:sldMk cId="224115026" sldId="260"/>
            <ac:spMk id="18" creationId="{4B1FC58A-B82A-4D42-B096-787C15EE080D}"/>
          </ac:spMkLst>
        </pc:spChg>
        <pc:spChg chg="mod">
          <ac:chgData name="Gabriel Felipe Sabogal Rojas" userId="1a271d49ee2b16d3" providerId="LiveId" clId="{9458AB91-0319-4AA1-BD15-46D284D57893}" dt="2020-11-23T13:23:13.157" v="1189"/>
          <ac:spMkLst>
            <pc:docMk/>
            <pc:sldMk cId="224115026" sldId="260"/>
            <ac:spMk id="26" creationId="{95776543-142F-4C81-AA42-425BF4914784}"/>
          </ac:spMkLst>
        </pc:spChg>
        <pc:spChg chg="mod">
          <ac:chgData name="Gabriel Felipe Sabogal Rojas" userId="1a271d49ee2b16d3" providerId="LiveId" clId="{9458AB91-0319-4AA1-BD15-46D284D57893}" dt="2020-11-11T14:12:43.528" v="932" actId="20577"/>
          <ac:spMkLst>
            <pc:docMk/>
            <pc:sldMk cId="224115026" sldId="260"/>
            <ac:spMk id="29" creationId="{2229B292-7A6E-43B5-8789-7C11E63EF964}"/>
          </ac:spMkLst>
        </pc:spChg>
        <pc:spChg chg="mod">
          <ac:chgData name="Gabriel Felipe Sabogal Rojas" userId="1a271d49ee2b16d3" providerId="LiveId" clId="{9458AB91-0319-4AA1-BD15-46D284D57893}" dt="2020-11-11T14:02:42.999" v="772" actId="20577"/>
          <ac:spMkLst>
            <pc:docMk/>
            <pc:sldMk cId="224115026" sldId="260"/>
            <ac:spMk id="41" creationId="{C2FA13CA-827B-4651-B63C-29A68CBCF750}"/>
          </ac:spMkLst>
        </pc:spChg>
        <pc:spChg chg="mod">
          <ac:chgData name="Gabriel Felipe Sabogal Rojas" userId="1a271d49ee2b16d3" providerId="LiveId" clId="{9458AB91-0319-4AA1-BD15-46D284D57893}" dt="2020-11-11T14:10:52.469" v="880" actId="20577"/>
          <ac:spMkLst>
            <pc:docMk/>
            <pc:sldMk cId="224115026" sldId="260"/>
            <ac:spMk id="42" creationId="{CDF9479D-F4E9-402B-BDF1-4A8479CB5236}"/>
          </ac:spMkLst>
        </pc:spChg>
        <pc:spChg chg="mod">
          <ac:chgData name="Gabriel Felipe Sabogal Rojas" userId="1a271d49ee2b16d3" providerId="LiveId" clId="{9458AB91-0319-4AA1-BD15-46D284D57893}" dt="2020-11-11T14:05:05.446" v="807" actId="20577"/>
          <ac:spMkLst>
            <pc:docMk/>
            <pc:sldMk cId="224115026" sldId="260"/>
            <ac:spMk id="45" creationId="{81B2DB79-2A60-4C2B-B3DA-00698E48CC9A}"/>
          </ac:spMkLst>
        </pc:spChg>
        <pc:spChg chg="mod">
          <ac:chgData name="Gabriel Felipe Sabogal Rojas" userId="1a271d49ee2b16d3" providerId="LiveId" clId="{9458AB91-0319-4AA1-BD15-46D284D57893}" dt="2020-11-11T14:05:01.262" v="802" actId="20577"/>
          <ac:spMkLst>
            <pc:docMk/>
            <pc:sldMk cId="224115026" sldId="260"/>
            <ac:spMk id="46" creationId="{760AD4DD-7075-493F-B56E-5B519575B320}"/>
          </ac:spMkLst>
        </pc:spChg>
        <pc:spChg chg="mod">
          <ac:chgData name="Gabriel Felipe Sabogal Rojas" userId="1a271d49ee2b16d3" providerId="LiveId" clId="{9458AB91-0319-4AA1-BD15-46D284D57893}" dt="2020-11-23T13:22:28.021" v="1188" actId="20577"/>
          <ac:spMkLst>
            <pc:docMk/>
            <pc:sldMk cId="224115026" sldId="260"/>
            <ac:spMk id="47" creationId="{F82B029F-1BCE-40C7-8FC4-11A4365627D8}"/>
          </ac:spMkLst>
        </pc:spChg>
        <pc:spChg chg="mod">
          <ac:chgData name="Gabriel Felipe Sabogal Rojas" userId="1a271d49ee2b16d3" providerId="LiveId" clId="{9458AB91-0319-4AA1-BD15-46D284D57893}" dt="2020-11-11T14:12:55.227" v="947" actId="20577"/>
          <ac:spMkLst>
            <pc:docMk/>
            <pc:sldMk cId="224115026" sldId="260"/>
            <ac:spMk id="48" creationId="{86A9188D-B6B0-40FF-822B-63D91E72CD9A}"/>
          </ac:spMkLst>
        </pc:spChg>
        <pc:spChg chg="mod">
          <ac:chgData name="Gabriel Felipe Sabogal Rojas" userId="1a271d49ee2b16d3" providerId="LiveId" clId="{9458AB91-0319-4AA1-BD15-46D284D57893}" dt="2020-11-11T14:06:17.222" v="830" actId="20577"/>
          <ac:spMkLst>
            <pc:docMk/>
            <pc:sldMk cId="224115026" sldId="260"/>
            <ac:spMk id="49" creationId="{4F241A40-73B5-4560-8680-8EED13B60975}"/>
          </ac:spMkLst>
        </pc:spChg>
        <pc:spChg chg="mod">
          <ac:chgData name="Gabriel Felipe Sabogal Rojas" userId="1a271d49ee2b16d3" providerId="LiveId" clId="{9458AB91-0319-4AA1-BD15-46D284D57893}" dt="2020-11-11T14:06:21.025" v="835" actId="20577"/>
          <ac:spMkLst>
            <pc:docMk/>
            <pc:sldMk cId="224115026" sldId="260"/>
            <ac:spMk id="51" creationId="{C0D4C76A-FA90-46E9-9616-1FB47A314BB8}"/>
          </ac:spMkLst>
        </pc:spChg>
        <pc:spChg chg="mod">
          <ac:chgData name="Gabriel Felipe Sabogal Rojas" userId="1a271d49ee2b16d3" providerId="LiveId" clId="{9458AB91-0319-4AA1-BD15-46D284D57893}" dt="2020-11-11T14:11:11.750" v="888" actId="1076"/>
          <ac:spMkLst>
            <pc:docMk/>
            <pc:sldMk cId="224115026" sldId="260"/>
            <ac:spMk id="54" creationId="{A9065DA5-CED1-4614-B335-F624463D2911}"/>
          </ac:spMkLst>
        </pc:spChg>
        <pc:spChg chg="mod">
          <ac:chgData name="Gabriel Felipe Sabogal Rojas" userId="1a271d49ee2b16d3" providerId="LiveId" clId="{9458AB91-0319-4AA1-BD15-46D284D57893}" dt="2020-11-11T14:04:42.794" v="787" actId="20577"/>
          <ac:spMkLst>
            <pc:docMk/>
            <pc:sldMk cId="224115026" sldId="260"/>
            <ac:spMk id="57" creationId="{55DD956E-C95E-47BB-8176-5E3D1172D926}"/>
          </ac:spMkLst>
        </pc:spChg>
        <pc:spChg chg="mod">
          <ac:chgData name="Gabriel Felipe Sabogal Rojas" userId="1a271d49ee2b16d3" providerId="LiveId" clId="{9458AB91-0319-4AA1-BD15-46D284D57893}" dt="2020-11-11T14:06:38.847" v="853" actId="20577"/>
          <ac:spMkLst>
            <pc:docMk/>
            <pc:sldMk cId="224115026" sldId="260"/>
            <ac:spMk id="67" creationId="{6EA7B017-F071-4C83-B9D3-FC3BB2BE8A78}"/>
          </ac:spMkLst>
        </pc:spChg>
        <pc:spChg chg="mod">
          <ac:chgData name="Gabriel Felipe Sabogal Rojas" userId="1a271d49ee2b16d3" providerId="LiveId" clId="{9458AB91-0319-4AA1-BD15-46D284D57893}" dt="2020-11-11T14:06:10.899" v="825" actId="20577"/>
          <ac:spMkLst>
            <pc:docMk/>
            <pc:sldMk cId="224115026" sldId="260"/>
            <ac:spMk id="69" creationId="{6881631A-0BAD-4E7D-BED4-23EBEE1809E4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71" creationId="{0D305F4E-2A5E-48DE-B81D-6151D9163004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72" creationId="{515F1F55-B6CA-47FE-8F08-7A06133BA180}"/>
          </ac:spMkLst>
        </pc:spChg>
        <pc:spChg chg="mod">
          <ac:chgData name="Gabriel Felipe Sabogal Rojas" userId="1a271d49ee2b16d3" providerId="LiveId" clId="{9458AB91-0319-4AA1-BD15-46D284D57893}" dt="2020-11-11T14:06:43.414" v="858" actId="20577"/>
          <ac:spMkLst>
            <pc:docMk/>
            <pc:sldMk cId="224115026" sldId="260"/>
            <ac:spMk id="73" creationId="{F852A644-7054-4969-909A-F53B78AB1EA1}"/>
          </ac:spMkLst>
        </pc:spChg>
        <pc:spChg chg="mod">
          <ac:chgData name="Gabriel Felipe Sabogal Rojas" userId="1a271d49ee2b16d3" providerId="LiveId" clId="{9458AB91-0319-4AA1-BD15-46D284D57893}" dt="2020-11-11T14:06:35.403" v="848" actId="20577"/>
          <ac:spMkLst>
            <pc:docMk/>
            <pc:sldMk cId="224115026" sldId="260"/>
            <ac:spMk id="76" creationId="{9424D3C5-E758-4F7D-84A4-5CC249F2CD6F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77" creationId="{61E6709B-5824-4BCD-A6FE-7B39743C3CEE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79" creationId="{DE1983C0-675C-4509-8ECF-172EE59363BF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80" creationId="{31D80B68-C6B6-4C3C-8466-2414AA169C7C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82" creationId="{D5E58E07-ADE3-45E6-8C98-BB978883F837}"/>
          </ac:spMkLst>
        </pc:spChg>
        <pc:spChg chg="del">
          <ac:chgData name="Gabriel Felipe Sabogal Rojas" userId="1a271d49ee2b16d3" providerId="LiveId" clId="{9458AB91-0319-4AA1-BD15-46D284D57893}" dt="2020-11-23T13:21:51.619" v="1184" actId="478"/>
          <ac:spMkLst>
            <pc:docMk/>
            <pc:sldMk cId="224115026" sldId="260"/>
            <ac:spMk id="83" creationId="{AA23EE2A-E558-4A1B-8E64-FF1D17C6CB97}"/>
          </ac:spMkLst>
        </pc:spChg>
        <pc:spChg chg="mod">
          <ac:chgData name="Gabriel Felipe Sabogal Rojas" userId="1a271d49ee2b16d3" providerId="LiveId" clId="{9458AB91-0319-4AA1-BD15-46D284D57893}" dt="2020-11-11T12:32:30.134" v="17" actId="20577"/>
          <ac:spMkLst>
            <pc:docMk/>
            <pc:sldMk cId="224115026" sldId="260"/>
            <ac:spMk id="112" creationId="{51F1C8F7-1A5E-429C-8F9D-353D23CFBE34}"/>
          </ac:spMkLst>
        </pc:spChg>
        <pc:spChg chg="mod">
          <ac:chgData name="Gabriel Felipe Sabogal Rojas" userId="1a271d49ee2b16d3" providerId="LiveId" clId="{9458AB91-0319-4AA1-BD15-46D284D57893}" dt="2020-11-11T12:32:33.621" v="22" actId="20577"/>
          <ac:spMkLst>
            <pc:docMk/>
            <pc:sldMk cId="224115026" sldId="260"/>
            <ac:spMk id="123" creationId="{FCAE130A-E7D7-4F1C-8A79-CE343FB6FC0E}"/>
          </ac:spMkLst>
        </pc:spChg>
        <pc:spChg chg="mod">
          <ac:chgData name="Gabriel Felipe Sabogal Rojas" userId="1a271d49ee2b16d3" providerId="LiveId" clId="{9458AB91-0319-4AA1-BD15-46D284D57893}" dt="2020-11-11T14:06:24.874" v="840" actId="20577"/>
          <ac:spMkLst>
            <pc:docMk/>
            <pc:sldMk cId="224115026" sldId="260"/>
            <ac:spMk id="142" creationId="{5F8A6E5C-3E3F-477A-A33E-B885A1CB87E2}"/>
          </ac:spMkLst>
        </pc:spChg>
        <pc:spChg chg="mod">
          <ac:chgData name="Gabriel Felipe Sabogal Rojas" userId="1a271d49ee2b16d3" providerId="LiveId" clId="{9458AB91-0319-4AA1-BD15-46D284D57893}" dt="2020-11-11T14:12:50.908" v="942" actId="20577"/>
          <ac:spMkLst>
            <pc:docMk/>
            <pc:sldMk cId="224115026" sldId="260"/>
            <ac:spMk id="152" creationId="{EF2A9AE7-F2A8-4036-95DE-910E65AD8D05}"/>
          </ac:spMkLst>
        </pc:spChg>
        <pc:spChg chg="mod">
          <ac:chgData name="Gabriel Felipe Sabogal Rojas" userId="1a271d49ee2b16d3" providerId="LiveId" clId="{9458AB91-0319-4AA1-BD15-46D284D57893}" dt="2020-11-11T14:13:07.491" v="955" actId="20577"/>
          <ac:spMkLst>
            <pc:docMk/>
            <pc:sldMk cId="224115026" sldId="260"/>
            <ac:spMk id="154" creationId="{B699DA57-1DD4-4F91-A72F-25BB657E54E3}"/>
          </ac:spMkLst>
        </pc:spChg>
        <pc:spChg chg="mod">
          <ac:chgData name="Gabriel Felipe Sabogal Rojas" userId="1a271d49ee2b16d3" providerId="LiveId" clId="{9458AB91-0319-4AA1-BD15-46D284D57893}" dt="2020-11-11T14:10:41.781" v="870" actId="20577"/>
          <ac:spMkLst>
            <pc:docMk/>
            <pc:sldMk cId="224115026" sldId="260"/>
            <ac:spMk id="216" creationId="{D6E84615-CA8A-4DFA-86B8-ABBF0939B67E}"/>
          </ac:spMkLst>
        </pc:spChg>
        <pc:spChg chg="mod">
          <ac:chgData name="Gabriel Felipe Sabogal Rojas" userId="1a271d49ee2b16d3" providerId="LiveId" clId="{9458AB91-0319-4AA1-BD15-46D284D57893}" dt="2020-11-11T14:12:46.926" v="937" actId="20577"/>
          <ac:spMkLst>
            <pc:docMk/>
            <pc:sldMk cId="224115026" sldId="260"/>
            <ac:spMk id="220" creationId="{05AC5EE6-485B-4681-AFF3-035CA54E7F24}"/>
          </ac:spMkLst>
        </pc:spChg>
        <pc:spChg chg="mod">
          <ac:chgData name="Gabriel Felipe Sabogal Rojas" userId="1a271d49ee2b16d3" providerId="LiveId" clId="{9458AB91-0319-4AA1-BD15-46D284D57893}" dt="2020-11-11T14:10:46.035" v="877" actId="20577"/>
          <ac:spMkLst>
            <pc:docMk/>
            <pc:sldMk cId="224115026" sldId="260"/>
            <ac:spMk id="226" creationId="{86386CDA-74AF-4009-87FD-C3560D221991}"/>
          </ac:spMkLst>
        </pc:spChg>
        <pc:spChg chg="mod">
          <ac:chgData name="Gabriel Felipe Sabogal Rojas" userId="1a271d49ee2b16d3" providerId="LiveId" clId="{9458AB91-0319-4AA1-BD15-46D284D57893}" dt="2020-11-11T14:11:16.995" v="895" actId="20577"/>
          <ac:spMkLst>
            <pc:docMk/>
            <pc:sldMk cId="224115026" sldId="260"/>
            <ac:spMk id="236" creationId="{BC530136-5051-4D97-AA39-EAA855B7BF81}"/>
          </ac:spMkLst>
        </pc:spChg>
        <pc:spChg chg="mod">
          <ac:chgData name="Gabriel Felipe Sabogal Rojas" userId="1a271d49ee2b16d3" providerId="LiveId" clId="{9458AB91-0319-4AA1-BD15-46D284D57893}" dt="2020-11-11T14:13:10.257" v="958" actId="20577"/>
          <ac:spMkLst>
            <pc:docMk/>
            <pc:sldMk cId="224115026" sldId="260"/>
            <ac:spMk id="237" creationId="{6F1D57FE-7E7E-423D-A831-C6ADCB4DEA8F}"/>
          </ac:spMkLst>
        </pc:spChg>
        <pc:spChg chg="mod">
          <ac:chgData name="Gabriel Felipe Sabogal Rojas" userId="1a271d49ee2b16d3" providerId="LiveId" clId="{9458AB91-0319-4AA1-BD15-46D284D57893}" dt="2020-11-11T14:11:25.609" v="906" actId="20577"/>
          <ac:spMkLst>
            <pc:docMk/>
            <pc:sldMk cId="224115026" sldId="260"/>
            <ac:spMk id="243" creationId="{EDDB404C-BD2D-4E73-913A-61511231EC5E}"/>
          </ac:spMkLst>
        </pc:spChg>
        <pc:spChg chg="mod">
          <ac:chgData name="Gabriel Felipe Sabogal Rojas" userId="1a271d49ee2b16d3" providerId="LiveId" clId="{9458AB91-0319-4AA1-BD15-46D284D57893}" dt="2020-11-11T14:12:32.051" v="928" actId="1076"/>
          <ac:spMkLst>
            <pc:docMk/>
            <pc:sldMk cId="224115026" sldId="260"/>
            <ac:spMk id="287" creationId="{E056A991-A2E8-4E9A-8933-7D6FFACBB176}"/>
          </ac:spMkLst>
        </pc:spChg>
        <pc:spChg chg="mod">
          <ac:chgData name="Gabriel Felipe Sabogal Rojas" userId="1a271d49ee2b16d3" providerId="LiveId" clId="{9458AB91-0319-4AA1-BD15-46D284D57893}" dt="2020-11-11T14:13:04.385" v="950" actId="20577"/>
          <ac:spMkLst>
            <pc:docMk/>
            <pc:sldMk cId="224115026" sldId="260"/>
            <ac:spMk id="289" creationId="{916B76EB-BE8E-45BE-80B2-CAB2688A8C43}"/>
          </ac:spMkLst>
        </pc:spChg>
        <pc:spChg chg="mod">
          <ac:chgData name="Gabriel Felipe Sabogal Rojas" userId="1a271d49ee2b16d3" providerId="LiveId" clId="{9458AB91-0319-4AA1-BD15-46D284D57893}" dt="2020-11-11T14:04:53.191" v="799" actId="20577"/>
          <ac:spMkLst>
            <pc:docMk/>
            <pc:sldMk cId="224115026" sldId="260"/>
            <ac:spMk id="453" creationId="{9B3FBCD1-9BFC-4254-97CA-D7E02F752A4A}"/>
          </ac:spMkLst>
        </pc:spChg>
        <pc:spChg chg="mod">
          <ac:chgData name="Gabriel Felipe Sabogal Rojas" userId="1a271d49ee2b16d3" providerId="LiveId" clId="{9458AB91-0319-4AA1-BD15-46D284D57893}" dt="2020-11-11T14:04:49.074" v="792" actId="20577"/>
          <ac:spMkLst>
            <pc:docMk/>
            <pc:sldMk cId="224115026" sldId="260"/>
            <ac:spMk id="472" creationId="{327A32C7-2B5D-4FB1-B65C-7A8FF1490A64}"/>
          </ac:spMkLst>
        </pc:spChg>
        <pc:cxnChg chg="mod">
          <ac:chgData name="Gabriel Felipe Sabogal Rojas" userId="1a271d49ee2b16d3" providerId="LiveId" clId="{9458AB91-0319-4AA1-BD15-46D284D57893}" dt="2020-11-11T14:10:36.718" v="863" actId="1076"/>
          <ac:cxnSpMkLst>
            <pc:docMk/>
            <pc:sldMk cId="224115026" sldId="260"/>
            <ac:cxnSpMk id="9" creationId="{9FAC0A54-6BD2-4413-BD67-3EA417BE2369}"/>
          </ac:cxnSpMkLst>
        </pc:cxnChg>
        <pc:cxnChg chg="mod">
          <ac:chgData name="Gabriel Felipe Sabogal Rojas" userId="1a271d49ee2b16d3" providerId="LiveId" clId="{9458AB91-0319-4AA1-BD15-46D284D57893}" dt="2020-11-11T12:35:14.349" v="48" actId="14100"/>
          <ac:cxnSpMkLst>
            <pc:docMk/>
            <pc:sldMk cId="224115026" sldId="260"/>
            <ac:cxnSpMk id="56" creationId="{A0E694A7-E913-47DD-AB9F-AE19F218CDEE}"/>
          </ac:cxnSpMkLst>
        </pc:cxnChg>
        <pc:cxnChg chg="mod">
          <ac:chgData name="Gabriel Felipe Sabogal Rojas" userId="1a271d49ee2b16d3" providerId="LiveId" clId="{9458AB91-0319-4AA1-BD15-46D284D57893}" dt="2020-11-11T14:10:36.718" v="863" actId="1076"/>
          <ac:cxnSpMkLst>
            <pc:docMk/>
            <pc:sldMk cId="224115026" sldId="260"/>
            <ac:cxnSpMk id="65" creationId="{CF5616DF-1B07-40B9-BAC3-C7E34E7B0D88}"/>
          </ac:cxnSpMkLst>
        </pc:cxnChg>
        <pc:cxnChg chg="mod">
          <ac:chgData name="Gabriel Felipe Sabogal Rojas" userId="1a271d49ee2b16d3" providerId="LiveId" clId="{9458AB91-0319-4AA1-BD15-46D284D57893}" dt="2020-11-11T14:11:11.750" v="888" actId="1076"/>
          <ac:cxnSpMkLst>
            <pc:docMk/>
            <pc:sldMk cId="224115026" sldId="260"/>
            <ac:cxnSpMk id="70" creationId="{7D2A704E-E493-4C08-B905-E91820F50649}"/>
          </ac:cxnSpMkLst>
        </pc:cxnChg>
        <pc:cxnChg chg="mod">
          <ac:chgData name="Gabriel Felipe Sabogal Rojas" userId="1a271d49ee2b16d3" providerId="LiveId" clId="{9458AB91-0319-4AA1-BD15-46D284D57893}" dt="2020-11-11T14:11:11.750" v="888" actId="1076"/>
          <ac:cxnSpMkLst>
            <pc:docMk/>
            <pc:sldMk cId="224115026" sldId="260"/>
            <ac:cxnSpMk id="74" creationId="{70249607-EEED-4716-AE88-288C5AFFC095}"/>
          </ac:cxnSpMkLst>
        </pc:cxnChg>
        <pc:cxnChg chg="add mod">
          <ac:chgData name="Gabriel Felipe Sabogal Rojas" userId="1a271d49ee2b16d3" providerId="LiveId" clId="{9458AB91-0319-4AA1-BD15-46D284D57893}" dt="2020-11-11T14:05:40.343" v="816" actId="1076"/>
          <ac:cxnSpMkLst>
            <pc:docMk/>
            <pc:sldMk cId="224115026" sldId="260"/>
            <ac:cxnSpMk id="75" creationId="{5C3D5DD9-5603-4439-A3FC-78BCFC4407B3}"/>
          </ac:cxnSpMkLst>
        </pc:cxnChg>
        <pc:cxnChg chg="mod">
          <ac:chgData name="Gabriel Felipe Sabogal Rojas" userId="1a271d49ee2b16d3" providerId="LiveId" clId="{9458AB91-0319-4AA1-BD15-46D284D57893}" dt="2020-11-11T14:12:39.780" v="929" actId="1076"/>
          <ac:cxnSpMkLst>
            <pc:docMk/>
            <pc:sldMk cId="224115026" sldId="260"/>
            <ac:cxnSpMk id="78" creationId="{6784B5A8-226A-4DD3-B4FF-C77C5AB342E7}"/>
          </ac:cxnSpMkLst>
        </pc:cxnChg>
        <pc:cxnChg chg="mod">
          <ac:chgData name="Gabriel Felipe Sabogal Rojas" userId="1a271d49ee2b16d3" providerId="LiveId" clId="{9458AB91-0319-4AA1-BD15-46D284D57893}" dt="2020-11-11T14:12:39.780" v="929" actId="1076"/>
          <ac:cxnSpMkLst>
            <pc:docMk/>
            <pc:sldMk cId="224115026" sldId="260"/>
            <ac:cxnSpMk id="81" creationId="{B733FD91-284A-4C98-A5DB-7FF5125131E1}"/>
          </ac:cxnSpMkLst>
        </pc:cxnChg>
        <pc:cxnChg chg="add mod">
          <ac:chgData name="Gabriel Felipe Sabogal Rojas" userId="1a271d49ee2b16d3" providerId="LiveId" clId="{9458AB91-0319-4AA1-BD15-46D284D57893}" dt="2020-11-11T14:04:52.555" v="797" actId="20577"/>
          <ac:cxnSpMkLst>
            <pc:docMk/>
            <pc:sldMk cId="224115026" sldId="260"/>
            <ac:cxnSpMk id="85" creationId="{C16889F5-4B48-4ACF-96A5-418B59DD2B6F}"/>
          </ac:cxnSpMkLst>
        </pc:cxnChg>
        <pc:cxnChg chg="mod">
          <ac:chgData name="Gabriel Felipe Sabogal Rojas" userId="1a271d49ee2b16d3" providerId="LiveId" clId="{9458AB91-0319-4AA1-BD15-46D284D57893}" dt="2020-11-11T13:38:45.351" v="590" actId="14100"/>
          <ac:cxnSpMkLst>
            <pc:docMk/>
            <pc:sldMk cId="224115026" sldId="260"/>
            <ac:cxnSpMk id="87" creationId="{849CE9B6-E40C-4774-8A2C-8A04C92934B0}"/>
          </ac:cxnSpMkLst>
        </pc:cxnChg>
        <pc:cxnChg chg="mod">
          <ac:chgData name="Gabriel Felipe Sabogal Rojas" userId="1a271d49ee2b16d3" providerId="LiveId" clId="{9458AB91-0319-4AA1-BD15-46D284D57893}" dt="2020-11-11T14:05:19.531" v="810" actId="1076"/>
          <ac:cxnSpMkLst>
            <pc:docMk/>
            <pc:sldMk cId="224115026" sldId="260"/>
            <ac:cxnSpMk id="90" creationId="{85E9EF0E-37CF-41BC-B0E6-472817145C2B}"/>
          </ac:cxnSpMkLst>
        </pc:cxnChg>
        <pc:cxnChg chg="mod">
          <ac:chgData name="Gabriel Felipe Sabogal Rojas" userId="1a271d49ee2b16d3" providerId="LiveId" clId="{9458AB91-0319-4AA1-BD15-46D284D57893}" dt="2020-11-11T13:37:21.170" v="538" actId="1076"/>
          <ac:cxnSpMkLst>
            <pc:docMk/>
            <pc:sldMk cId="224115026" sldId="260"/>
            <ac:cxnSpMk id="94" creationId="{5A820463-A0BB-42A3-BCAF-A57D53FCBC9F}"/>
          </ac:cxnSpMkLst>
        </pc:cxnChg>
        <pc:cxnChg chg="add mod">
          <ac:chgData name="Gabriel Felipe Sabogal Rojas" userId="1a271d49ee2b16d3" providerId="LiveId" clId="{9458AB91-0319-4AA1-BD15-46D284D57893}" dt="2020-11-11T14:11:19.784" v="897" actId="1076"/>
          <ac:cxnSpMkLst>
            <pc:docMk/>
            <pc:sldMk cId="224115026" sldId="260"/>
            <ac:cxnSpMk id="95" creationId="{D4751222-4AF7-43E0-B3C2-E301483105DD}"/>
          </ac:cxnSpMkLst>
        </pc:cxnChg>
        <pc:cxnChg chg="mod">
          <ac:chgData name="Gabriel Felipe Sabogal Rojas" userId="1a271d49ee2b16d3" providerId="LiveId" clId="{9458AB91-0319-4AA1-BD15-46D284D57893}" dt="2020-11-11T13:37:57.549" v="546" actId="1076"/>
          <ac:cxnSpMkLst>
            <pc:docMk/>
            <pc:sldMk cId="224115026" sldId="260"/>
            <ac:cxnSpMk id="97" creationId="{A508EACD-A4AF-434F-86ED-0F774EA51029}"/>
          </ac:cxnSpMkLst>
        </pc:cxnChg>
        <pc:cxnChg chg="mod">
          <ac:chgData name="Gabriel Felipe Sabogal Rojas" userId="1a271d49ee2b16d3" providerId="LiveId" clId="{9458AB91-0319-4AA1-BD15-46D284D57893}" dt="2020-11-11T13:38:07.049" v="547" actId="1076"/>
          <ac:cxnSpMkLst>
            <pc:docMk/>
            <pc:sldMk cId="224115026" sldId="260"/>
            <ac:cxnSpMk id="100" creationId="{A8918302-C263-4D88-9090-CF3C5CFDF997}"/>
          </ac:cxnSpMkLst>
        </pc:cxnChg>
        <pc:cxnChg chg="mod">
          <ac:chgData name="Gabriel Felipe Sabogal Rojas" userId="1a271d49ee2b16d3" providerId="LiveId" clId="{9458AB91-0319-4AA1-BD15-46D284D57893}" dt="2020-11-11T13:38:27.689" v="570" actId="20577"/>
          <ac:cxnSpMkLst>
            <pc:docMk/>
            <pc:sldMk cId="224115026" sldId="260"/>
            <ac:cxnSpMk id="106" creationId="{04C1BC87-B39C-40F8-8DC5-7EE82590C2E0}"/>
          </ac:cxnSpMkLst>
        </pc:cxnChg>
        <pc:cxnChg chg="mod">
          <ac:chgData name="Gabriel Felipe Sabogal Rojas" userId="1a271d49ee2b16d3" providerId="LiveId" clId="{9458AB91-0319-4AA1-BD15-46D284D57893}" dt="2020-11-11T13:38:15.641" v="548" actId="1076"/>
          <ac:cxnSpMkLst>
            <pc:docMk/>
            <pc:sldMk cId="224115026" sldId="260"/>
            <ac:cxnSpMk id="109" creationId="{813012DC-3924-485D-AAAC-2380713EC1FC}"/>
          </ac:cxnSpMkLst>
        </pc:cxnChg>
        <pc:cxnChg chg="mod">
          <ac:chgData name="Gabriel Felipe Sabogal Rojas" userId="1a271d49ee2b16d3" providerId="LiveId" clId="{9458AB91-0319-4AA1-BD15-46D284D57893}" dt="2020-11-23T13:22:28.021" v="1188" actId="20577"/>
          <ac:cxnSpMkLst>
            <pc:docMk/>
            <pc:sldMk cId="224115026" sldId="260"/>
            <ac:cxnSpMk id="129" creationId="{34ADDF74-349C-4902-888B-36659D5B135D}"/>
          </ac:cxnSpMkLst>
        </pc:cxnChg>
        <pc:cxnChg chg="mod">
          <ac:chgData name="Gabriel Felipe Sabogal Rojas" userId="1a271d49ee2b16d3" providerId="LiveId" clId="{9458AB91-0319-4AA1-BD15-46D284D57893}" dt="2020-11-13T18:32:52.530" v="959" actId="14100"/>
          <ac:cxnSpMkLst>
            <pc:docMk/>
            <pc:sldMk cId="224115026" sldId="260"/>
            <ac:cxnSpMk id="162" creationId="{5CD0ED09-D81D-4B47-9097-B1A0DD7D72D0}"/>
          </ac:cxnSpMkLst>
        </pc:cxnChg>
        <pc:cxnChg chg="mod">
          <ac:chgData name="Gabriel Felipe Sabogal Rojas" userId="1a271d49ee2b16d3" providerId="LiveId" clId="{9458AB91-0319-4AA1-BD15-46D284D57893}" dt="2020-11-11T13:10:51.831" v="152" actId="1076"/>
          <ac:cxnSpMkLst>
            <pc:docMk/>
            <pc:sldMk cId="224115026" sldId="260"/>
            <ac:cxnSpMk id="166" creationId="{74FCBD85-046C-4812-8304-2A6F5DD73724}"/>
          </ac:cxnSpMkLst>
        </pc:cxnChg>
        <pc:cxnChg chg="del mod">
          <ac:chgData name="Gabriel Felipe Sabogal Rojas" userId="1a271d49ee2b16d3" providerId="LiveId" clId="{9458AB91-0319-4AA1-BD15-46D284D57893}" dt="2020-11-11T13:07:06.230" v="121" actId="478"/>
          <ac:cxnSpMkLst>
            <pc:docMk/>
            <pc:sldMk cId="224115026" sldId="260"/>
            <ac:cxnSpMk id="176" creationId="{BE9B2213-71C2-409B-98E1-20756E82DCF3}"/>
          </ac:cxnSpMkLst>
        </pc:cxnChg>
        <pc:cxnChg chg="mod">
          <ac:chgData name="Gabriel Felipe Sabogal Rojas" userId="1a271d49ee2b16d3" providerId="LiveId" clId="{9458AB91-0319-4AA1-BD15-46D284D57893}" dt="2020-11-11T13:11:15.636" v="160" actId="20577"/>
          <ac:cxnSpMkLst>
            <pc:docMk/>
            <pc:sldMk cId="224115026" sldId="260"/>
            <ac:cxnSpMk id="192" creationId="{E5FE42F2-7630-456B-993F-A1C4F4E74851}"/>
          </ac:cxnSpMkLst>
        </pc:cxnChg>
        <pc:cxnChg chg="mod">
          <ac:chgData name="Gabriel Felipe Sabogal Rojas" userId="1a271d49ee2b16d3" providerId="LiveId" clId="{9458AB91-0319-4AA1-BD15-46D284D57893}" dt="2020-11-11T12:34:43.738" v="44" actId="14100"/>
          <ac:cxnSpMkLst>
            <pc:docMk/>
            <pc:sldMk cId="224115026" sldId="260"/>
            <ac:cxnSpMk id="204" creationId="{A596D847-1870-4F63-B4F2-2CFC8B7367C3}"/>
          </ac:cxnSpMkLst>
        </pc:cxnChg>
        <pc:cxnChg chg="mod">
          <ac:chgData name="Gabriel Felipe Sabogal Rojas" userId="1a271d49ee2b16d3" providerId="LiveId" clId="{9458AB91-0319-4AA1-BD15-46D284D57893}" dt="2020-11-11T13:15:58.355" v="215" actId="20577"/>
          <ac:cxnSpMkLst>
            <pc:docMk/>
            <pc:sldMk cId="224115026" sldId="260"/>
            <ac:cxnSpMk id="214" creationId="{CE3AE82B-FEB8-44F7-B82E-C4DA3296B14E}"/>
          </ac:cxnSpMkLst>
        </pc:cxnChg>
        <pc:cxnChg chg="mod">
          <ac:chgData name="Gabriel Felipe Sabogal Rojas" userId="1a271d49ee2b16d3" providerId="LiveId" clId="{9458AB91-0319-4AA1-BD15-46D284D57893}" dt="2020-11-11T14:05:04.907" v="805" actId="20577"/>
          <ac:cxnSpMkLst>
            <pc:docMk/>
            <pc:sldMk cId="224115026" sldId="260"/>
            <ac:cxnSpMk id="218" creationId="{A5FA0DB6-B6CF-4E44-826E-59022F2CA577}"/>
          </ac:cxnSpMkLst>
        </pc:cxnChg>
        <pc:cxnChg chg="mod">
          <ac:chgData name="Gabriel Felipe Sabogal Rojas" userId="1a271d49ee2b16d3" providerId="LiveId" clId="{9458AB91-0319-4AA1-BD15-46D284D57893}" dt="2020-11-11T13:15:58.355" v="215" actId="20577"/>
          <ac:cxnSpMkLst>
            <pc:docMk/>
            <pc:sldMk cId="224115026" sldId="260"/>
            <ac:cxnSpMk id="221" creationId="{60C5C77B-769D-48B3-A9C2-03B0967D46BF}"/>
          </ac:cxnSpMkLst>
        </pc:cxnChg>
        <pc:cxnChg chg="mod">
          <ac:chgData name="Gabriel Felipe Sabogal Rojas" userId="1a271d49ee2b16d3" providerId="LiveId" clId="{9458AB91-0319-4AA1-BD15-46D284D57893}" dt="2020-11-11T13:15:58.355" v="215" actId="20577"/>
          <ac:cxnSpMkLst>
            <pc:docMk/>
            <pc:sldMk cId="224115026" sldId="260"/>
            <ac:cxnSpMk id="225" creationId="{4B01E40E-45E1-4BD6-955E-D40DF942F2D3}"/>
          </ac:cxnSpMkLst>
        </pc:cxnChg>
        <pc:cxnChg chg="del mod">
          <ac:chgData name="Gabriel Felipe Sabogal Rojas" userId="1a271d49ee2b16d3" providerId="LiveId" clId="{9458AB91-0319-4AA1-BD15-46D284D57893}" dt="2020-11-11T14:05:12.088" v="809" actId="478"/>
          <ac:cxnSpMkLst>
            <pc:docMk/>
            <pc:sldMk cId="224115026" sldId="260"/>
            <ac:cxnSpMk id="228" creationId="{B8C34116-6A62-47B6-ADF6-8667768FE269}"/>
          </ac:cxnSpMkLst>
        </pc:cxnChg>
        <pc:cxnChg chg="mod">
          <ac:chgData name="Gabriel Felipe Sabogal Rojas" userId="1a271d49ee2b16d3" providerId="LiveId" clId="{9458AB91-0319-4AA1-BD15-46D284D57893}" dt="2020-11-11T12:34:43.738" v="44" actId="14100"/>
          <ac:cxnSpMkLst>
            <pc:docMk/>
            <pc:sldMk cId="224115026" sldId="260"/>
            <ac:cxnSpMk id="238" creationId="{A102E23D-3BD8-4AFE-95BE-B7FDB2F9F72F}"/>
          </ac:cxnSpMkLst>
        </pc:cxnChg>
        <pc:cxnChg chg="mod">
          <ac:chgData name="Gabriel Felipe Sabogal Rojas" userId="1a271d49ee2b16d3" providerId="LiveId" clId="{9458AB91-0319-4AA1-BD15-46D284D57893}" dt="2020-11-13T22:37:04.335" v="962" actId="14100"/>
          <ac:cxnSpMkLst>
            <pc:docMk/>
            <pc:sldMk cId="224115026" sldId="260"/>
            <ac:cxnSpMk id="251" creationId="{6110EC41-BF89-4C3E-A476-0A0310F90670}"/>
          </ac:cxnSpMkLst>
        </pc:cxnChg>
        <pc:cxnChg chg="mod">
          <ac:chgData name="Gabriel Felipe Sabogal Rojas" userId="1a271d49ee2b16d3" providerId="LiveId" clId="{9458AB91-0319-4AA1-BD15-46D284D57893}" dt="2020-11-11T13:25:34.044" v="324" actId="20577"/>
          <ac:cxnSpMkLst>
            <pc:docMk/>
            <pc:sldMk cId="224115026" sldId="260"/>
            <ac:cxnSpMk id="254" creationId="{472AD3C1-FC0D-40E4-9D3E-ACD95A806358}"/>
          </ac:cxnSpMkLst>
        </pc:cxnChg>
        <pc:cxnChg chg="mod">
          <ac:chgData name="Gabriel Felipe Sabogal Rojas" userId="1a271d49ee2b16d3" providerId="LiveId" clId="{9458AB91-0319-4AA1-BD15-46D284D57893}" dt="2020-11-11T14:06:42.872" v="856" actId="20577"/>
          <ac:cxnSpMkLst>
            <pc:docMk/>
            <pc:sldMk cId="224115026" sldId="260"/>
            <ac:cxnSpMk id="257" creationId="{D682BC2D-1BD3-4860-9C0D-162189060991}"/>
          </ac:cxnSpMkLst>
        </pc:cxnChg>
        <pc:cxnChg chg="mod">
          <ac:chgData name="Gabriel Felipe Sabogal Rojas" userId="1a271d49ee2b16d3" providerId="LiveId" clId="{9458AB91-0319-4AA1-BD15-46D284D57893}" dt="2020-11-11T13:28:59.583" v="364" actId="20577"/>
          <ac:cxnSpMkLst>
            <pc:docMk/>
            <pc:sldMk cId="224115026" sldId="260"/>
            <ac:cxnSpMk id="299" creationId="{54FF3A9C-0F7A-498A-98B8-AF90E86F4850}"/>
          </ac:cxnSpMkLst>
        </pc:cxnChg>
        <pc:cxnChg chg="mod">
          <ac:chgData name="Gabriel Felipe Sabogal Rojas" userId="1a271d49ee2b16d3" providerId="LiveId" clId="{9458AB91-0319-4AA1-BD15-46D284D57893}" dt="2020-11-11T13:23:25.358" v="232" actId="6549"/>
          <ac:cxnSpMkLst>
            <pc:docMk/>
            <pc:sldMk cId="224115026" sldId="260"/>
            <ac:cxnSpMk id="312" creationId="{F040F271-5ED2-4C70-ABB8-842128D21A1C}"/>
          </ac:cxnSpMkLst>
        </pc:cxnChg>
      </pc:sldChg>
    </pc:docChg>
  </pc:docChgLst>
  <pc:docChgLst>
    <pc:chgData name="Andres Felipe Currea Rojas" userId="S::andres.currea@uaesp.gov.co::05fcb217-88f4-4981-8cf6-7dc3e9a631a4" providerId="AD" clId="Web-{F472740A-1912-5A4D-666D-2C6C830F4E79}"/>
    <pc:docChg chg="modSld">
      <pc:chgData name="Andres Felipe Currea Rojas" userId="S::andres.currea@uaesp.gov.co::05fcb217-88f4-4981-8cf6-7dc3e9a631a4" providerId="AD" clId="Web-{F472740A-1912-5A4D-666D-2C6C830F4E79}" dt="2020-11-13T15:52:14.930" v="1071" actId="1076"/>
      <pc:docMkLst>
        <pc:docMk/>
      </pc:docMkLst>
      <pc:sldChg chg="modSp">
        <pc:chgData name="Andres Felipe Currea Rojas" userId="S::andres.currea@uaesp.gov.co::05fcb217-88f4-4981-8cf6-7dc3e9a631a4" providerId="AD" clId="Web-{F472740A-1912-5A4D-666D-2C6C830F4E79}" dt="2020-11-13T13:21:41.114" v="278" actId="20577"/>
        <pc:sldMkLst>
          <pc:docMk/>
          <pc:sldMk cId="3380802068" sldId="259"/>
        </pc:sldMkLst>
        <pc:spChg chg="mod">
          <ac:chgData name="Andres Felipe Currea Rojas" userId="S::andres.currea@uaesp.gov.co::05fcb217-88f4-4981-8cf6-7dc3e9a631a4" providerId="AD" clId="Web-{F472740A-1912-5A4D-666D-2C6C830F4E79}" dt="2020-11-13T13:21:41.114" v="278" actId="20577"/>
          <ac:spMkLst>
            <pc:docMk/>
            <pc:sldMk cId="3380802068" sldId="259"/>
            <ac:spMk id="26" creationId="{95776543-142F-4C81-AA42-425BF4914784}"/>
          </ac:spMkLst>
        </pc:spChg>
        <pc:cxnChg chg="mod">
          <ac:chgData name="Andres Felipe Currea Rojas" userId="S::andres.currea@uaesp.gov.co::05fcb217-88f4-4981-8cf6-7dc3e9a631a4" providerId="AD" clId="Web-{F472740A-1912-5A4D-666D-2C6C830F4E79}" dt="2020-11-13T13:20:46.412" v="234" actId="20577"/>
          <ac:cxnSpMkLst>
            <pc:docMk/>
            <pc:sldMk cId="3380802068" sldId="259"/>
            <ac:cxnSpMk id="166" creationId="{74FCBD85-046C-4812-8304-2A6F5DD73724}"/>
          </ac:cxnSpMkLst>
        </pc:cxnChg>
        <pc:cxnChg chg="mod">
          <ac:chgData name="Andres Felipe Currea Rojas" userId="S::andres.currea@uaesp.gov.co::05fcb217-88f4-4981-8cf6-7dc3e9a631a4" providerId="AD" clId="Web-{F472740A-1912-5A4D-666D-2C6C830F4E79}" dt="2020-11-13T13:20:46.412" v="234" actId="20577"/>
          <ac:cxnSpMkLst>
            <pc:docMk/>
            <pc:sldMk cId="3380802068" sldId="259"/>
            <ac:cxnSpMk id="192" creationId="{E5FE42F2-7630-456B-993F-A1C4F4E74851}"/>
          </ac:cxnSpMkLst>
        </pc:cxnChg>
      </pc:sldChg>
      <pc:sldChg chg="addSp modSp">
        <pc:chgData name="Andres Felipe Currea Rojas" userId="S::andres.currea@uaesp.gov.co::05fcb217-88f4-4981-8cf6-7dc3e9a631a4" providerId="AD" clId="Web-{F472740A-1912-5A4D-666D-2C6C830F4E79}" dt="2020-11-13T15:52:14.930" v="1071" actId="1076"/>
        <pc:sldMkLst>
          <pc:docMk/>
          <pc:sldMk cId="224115026" sldId="260"/>
        </pc:sldMkLst>
        <pc:spChg chg="mod">
          <ac:chgData name="Andres Felipe Currea Rojas" userId="S::andres.currea@uaesp.gov.co::05fcb217-88f4-4981-8cf6-7dc3e9a631a4" providerId="AD" clId="Web-{F472740A-1912-5A4D-666D-2C6C830F4E79}" dt="2020-11-13T14:22:05.996" v="495" actId="20577"/>
          <ac:spMkLst>
            <pc:docMk/>
            <pc:sldMk cId="224115026" sldId="260"/>
            <ac:spMk id="18" creationId="{4B1FC58A-B82A-4D42-B096-787C15EE080D}"/>
          </ac:spMkLst>
        </pc:spChg>
        <pc:spChg chg="mod">
          <ac:chgData name="Andres Felipe Currea Rojas" userId="S::andres.currea@uaesp.gov.co::05fcb217-88f4-4981-8cf6-7dc3e9a631a4" providerId="AD" clId="Web-{F472740A-1912-5A4D-666D-2C6C830F4E79}" dt="2020-11-13T13:29:39.237" v="373" actId="20577"/>
          <ac:spMkLst>
            <pc:docMk/>
            <pc:sldMk cId="224115026" sldId="260"/>
            <ac:spMk id="26" creationId="{95776543-142F-4C81-AA42-425BF4914784}"/>
          </ac:spMkLst>
        </pc:spChg>
        <pc:spChg chg="mod">
          <ac:chgData name="Andres Felipe Currea Rojas" userId="S::andres.currea@uaesp.gov.co::05fcb217-88f4-4981-8cf6-7dc3e9a631a4" providerId="AD" clId="Web-{F472740A-1912-5A4D-666D-2C6C830F4E79}" dt="2020-11-13T13:12:20.898" v="198" actId="20577"/>
          <ac:spMkLst>
            <pc:docMk/>
            <pc:sldMk cId="224115026" sldId="260"/>
            <ac:spMk id="41" creationId="{C2FA13CA-827B-4651-B63C-29A68CBCF750}"/>
          </ac:spMkLst>
        </pc:spChg>
        <pc:spChg chg="mod">
          <ac:chgData name="Andres Felipe Currea Rojas" userId="S::andres.currea@uaesp.gov.co::05fcb217-88f4-4981-8cf6-7dc3e9a631a4" providerId="AD" clId="Web-{F472740A-1912-5A4D-666D-2C6C830F4E79}" dt="2020-11-13T13:46:47.420" v="393" actId="20577"/>
          <ac:spMkLst>
            <pc:docMk/>
            <pc:sldMk cId="224115026" sldId="260"/>
            <ac:spMk id="69" creationId="{6881631A-0BAD-4E7D-BED4-23EBEE1809E4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41:13.960" v="728" actId="1076"/>
          <ac:spMkLst>
            <pc:docMk/>
            <pc:sldMk cId="224115026" sldId="260"/>
            <ac:spMk id="71" creationId="{0D305F4E-2A5E-48DE-B81D-6151D9163004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41:14.023" v="729" actId="1076"/>
          <ac:spMkLst>
            <pc:docMk/>
            <pc:sldMk cId="224115026" sldId="260"/>
            <ac:spMk id="72" creationId="{515F1F55-B6CA-47FE-8F08-7A06133BA180}"/>
          </ac:spMkLst>
        </pc:spChg>
        <pc:spChg chg="mod">
          <ac:chgData name="Andres Felipe Currea Rojas" userId="S::andres.currea@uaesp.gov.co::05fcb217-88f4-4981-8cf6-7dc3e9a631a4" providerId="AD" clId="Web-{F472740A-1912-5A4D-666D-2C6C830F4E79}" dt="2020-11-13T14:18:06.231" v="415" actId="20577"/>
          <ac:spMkLst>
            <pc:docMk/>
            <pc:sldMk cId="224115026" sldId="260"/>
            <ac:spMk id="73" creationId="{F852A644-7054-4969-909A-F53B78AB1EA1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52:14.930" v="1071" actId="1076"/>
          <ac:spMkLst>
            <pc:docMk/>
            <pc:sldMk cId="224115026" sldId="260"/>
            <ac:spMk id="77" creationId="{61E6709B-5824-4BCD-A6FE-7B39743C3CEE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42:45.585" v="832" actId="14100"/>
          <ac:spMkLst>
            <pc:docMk/>
            <pc:sldMk cId="224115026" sldId="260"/>
            <ac:spMk id="79" creationId="{DE1983C0-675C-4509-8ECF-172EE59363BF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49:50.993" v="889" actId="1076"/>
          <ac:spMkLst>
            <pc:docMk/>
            <pc:sldMk cId="224115026" sldId="260"/>
            <ac:spMk id="80" creationId="{31D80B68-C6B6-4C3C-8466-2414AA169C7C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50:42.399" v="894" actId="1076"/>
          <ac:spMkLst>
            <pc:docMk/>
            <pc:sldMk cId="224115026" sldId="260"/>
            <ac:spMk id="82" creationId="{D5E58E07-ADE3-45E6-8C98-BB978883F837}"/>
          </ac:spMkLst>
        </pc:spChg>
        <pc:spChg chg="add mod">
          <ac:chgData name="Andres Felipe Currea Rojas" userId="S::andres.currea@uaesp.gov.co::05fcb217-88f4-4981-8cf6-7dc3e9a631a4" providerId="AD" clId="Web-{F472740A-1912-5A4D-666D-2C6C830F4E79}" dt="2020-11-13T15:52:05.884" v="1068" actId="20577"/>
          <ac:spMkLst>
            <pc:docMk/>
            <pc:sldMk cId="224115026" sldId="260"/>
            <ac:spMk id="83" creationId="{AA23EE2A-E558-4A1B-8E64-FF1D17C6CB97}"/>
          </ac:spMkLst>
        </pc:spChg>
        <pc:cxnChg chg="mod">
          <ac:chgData name="Andres Felipe Currea Rojas" userId="S::andres.currea@uaesp.gov.co::05fcb217-88f4-4981-8cf6-7dc3e9a631a4" providerId="AD" clId="Web-{F472740A-1912-5A4D-666D-2C6C830F4E79}" dt="2020-11-13T13:29:20.643" v="342" actId="20577"/>
          <ac:cxnSpMkLst>
            <pc:docMk/>
            <pc:sldMk cId="224115026" sldId="260"/>
            <ac:cxnSpMk id="166" creationId="{74FCBD85-046C-4812-8304-2A6F5DD73724}"/>
          </ac:cxnSpMkLst>
        </pc:cxnChg>
        <pc:cxnChg chg="mod">
          <ac:chgData name="Andres Felipe Currea Rojas" userId="S::andres.currea@uaesp.gov.co::05fcb217-88f4-4981-8cf6-7dc3e9a631a4" providerId="AD" clId="Web-{F472740A-1912-5A4D-666D-2C6C830F4E79}" dt="2020-11-13T13:29:20.643" v="342" actId="20577"/>
          <ac:cxnSpMkLst>
            <pc:docMk/>
            <pc:sldMk cId="224115026" sldId="260"/>
            <ac:cxnSpMk id="192" creationId="{E5FE42F2-7630-456B-993F-A1C4F4E74851}"/>
          </ac:cxnSpMkLst>
        </pc:cxnChg>
        <pc:cxnChg chg="mod">
          <ac:chgData name="Andres Felipe Currea Rojas" userId="S::andres.currea@uaesp.gov.co::05fcb217-88f4-4981-8cf6-7dc3e9a631a4" providerId="AD" clId="Web-{F472740A-1912-5A4D-666D-2C6C830F4E79}" dt="2020-11-13T14:22:04.574" v="488" actId="20577"/>
          <ac:cxnSpMkLst>
            <pc:docMk/>
            <pc:sldMk cId="224115026" sldId="260"/>
            <ac:cxnSpMk id="254" creationId="{472AD3C1-FC0D-40E4-9D3E-ACD95A806358}"/>
          </ac:cxnSpMkLst>
        </pc:cxnChg>
        <pc:cxnChg chg="mod">
          <ac:chgData name="Andres Felipe Currea Rojas" userId="S::andres.currea@uaesp.gov.co::05fcb217-88f4-4981-8cf6-7dc3e9a631a4" providerId="AD" clId="Web-{F472740A-1912-5A4D-666D-2C6C830F4E79}" dt="2020-11-13T14:22:04.574" v="488" actId="20577"/>
          <ac:cxnSpMkLst>
            <pc:docMk/>
            <pc:sldMk cId="224115026" sldId="260"/>
            <ac:cxnSpMk id="257" creationId="{D682BC2D-1BD3-4860-9C0D-16218906099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644DE-793F-3943-A9F0-644B7DD7CCC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529B0-1D7C-AD49-BF5B-F135DABF1B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4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1pPr>
    <a:lvl2pPr marL="175385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2pPr>
    <a:lvl3pPr marL="3507711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3pPr>
    <a:lvl4pPr marL="526156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4pPr>
    <a:lvl5pPr marL="701541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5pPr>
    <a:lvl6pPr marL="876926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6pPr>
    <a:lvl7pPr marL="10523120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7pPr>
    <a:lvl8pPr marL="12276978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8pPr>
    <a:lvl9pPr marL="14030827" algn="l" defTabSz="3507711" rtl="0" eaLnBrk="1" latinLnBrk="0" hangingPunct="1">
      <a:defRPr sz="45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8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D529B0-1D7C-AD49-BF5B-F135DABF1B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1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1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5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7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6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4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4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CA0E-2694-1047-BEB1-3F6F77951C56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0CCFC-0A60-7E43-9C37-01A4F01A9C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6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9653955" y="13880785"/>
            <a:ext cx="246384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Baja efectividad y pertinencia de las acciones afirmativas dirigidas a la población recicladora de oficio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7490499" y="15376903"/>
            <a:ext cx="40187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 </a:t>
            </a:r>
            <a:r>
              <a:rPr lang="es-CO" dirty="0">
                <a:cs typeface="Calibri"/>
              </a:rPr>
              <a:t>gestión del conocimiento y uso de la información institucional para la ejecución de acciones afirmativas. 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2408459" y="17735992"/>
            <a:ext cx="278908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cs typeface="Arial" panose="020B0604020202020204" pitchFamily="34" charset="0"/>
              </a:rPr>
              <a:t>CAUSAS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2408458" y="9451117"/>
            <a:ext cx="278908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cs typeface="Arial" panose="020B0604020202020204" pitchFamily="34" charset="0"/>
              </a:rPr>
              <a:t>EFECTOS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2FA13CA-827B-4651-B63C-29A68CBCF750}"/>
              </a:ext>
            </a:extLst>
          </p:cNvPr>
          <p:cNvSpPr txBox="1"/>
          <p:nvPr/>
        </p:nvSpPr>
        <p:spPr>
          <a:xfrm>
            <a:off x="6359482" y="17063321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 </a:t>
            </a:r>
            <a:r>
              <a:rPr lang="es-CO" dirty="0">
                <a:cs typeface="Calibri"/>
              </a:rPr>
              <a:t>claridad en la interpretación de los tipos de acciones afirmativas y su alcance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DF9479D-F4E9-402B-BDF1-4A8479CB5236}"/>
              </a:ext>
            </a:extLst>
          </p:cNvPr>
          <p:cNvSpPr txBox="1"/>
          <p:nvPr/>
        </p:nvSpPr>
        <p:spPr>
          <a:xfrm>
            <a:off x="14463081" y="11437828"/>
            <a:ext cx="33916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Bajos </a:t>
            </a:r>
            <a:r>
              <a:rPr lang="es-CO" dirty="0">
                <a:cs typeface="Calibri"/>
              </a:rPr>
              <a:t>recursos económicos de la mayoría de las organizaciones para desarrollar un proceso de formalización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1B2DB79-2A60-4C2B-B3DA-00698E48CC9A}"/>
              </a:ext>
            </a:extLst>
          </p:cNvPr>
          <p:cNvSpPr txBox="1"/>
          <p:nvPr/>
        </p:nvSpPr>
        <p:spPr>
          <a:xfrm>
            <a:off x="19790634" y="17206158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Bajo </a:t>
            </a:r>
            <a:r>
              <a:rPr lang="es-CO" dirty="0">
                <a:cs typeface="Calibri"/>
              </a:rPr>
              <a:t>conocimiento ciudadano para identificar a un reciclador de oficio y una organización de recicladores.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60AD4DD-7075-493F-B56E-5B519575B320}"/>
              </a:ext>
            </a:extLst>
          </p:cNvPr>
          <p:cNvSpPr txBox="1"/>
          <p:nvPr/>
        </p:nvSpPr>
        <p:spPr>
          <a:xfrm>
            <a:off x="25333337" y="15312100"/>
            <a:ext cx="315773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 </a:t>
            </a:r>
            <a:r>
              <a:rPr lang="es-CO" dirty="0">
                <a:cs typeface="Calibri"/>
              </a:rPr>
              <a:t>comprensión del papel del reciclador de la actividad de aprovechamiento en el marco del servicio público de aseo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82B029F-1BCE-40C7-8FC4-11A4365627D8}"/>
              </a:ext>
            </a:extLst>
          </p:cNvPr>
          <p:cNvSpPr txBox="1"/>
          <p:nvPr/>
        </p:nvSpPr>
        <p:spPr>
          <a:xfrm>
            <a:off x="9698567" y="17054475"/>
            <a:ext cx="288246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</a:t>
            </a:r>
            <a:r>
              <a:rPr lang="es-CO" sz="1800" dirty="0" smtClean="0"/>
              <a:t> </a:t>
            </a:r>
            <a:r>
              <a:rPr lang="es-CO" sz="1800" dirty="0"/>
              <a:t>confiabilidad en la información suministrada para la identificación de los sujetos objeto de las acciones afirmativas</a:t>
            </a:r>
            <a:r>
              <a:rPr lang="es-CO" sz="1800" dirty="0">
                <a:ea typeface="Arial"/>
                <a:cs typeface="Arial"/>
              </a:rPr>
              <a:t>​ asociados a la cadena de aprovechamiento</a:t>
            </a:r>
            <a:endParaRPr lang="es-CO" sz="1800" dirty="0">
              <a:cs typeface="Calibri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6A9188D-B6B0-40FF-822B-63D91E72CD9A}"/>
              </a:ext>
            </a:extLst>
          </p:cNvPr>
          <p:cNvSpPr txBox="1"/>
          <p:nvPr/>
        </p:nvSpPr>
        <p:spPr>
          <a:xfrm>
            <a:off x="26673394" y="9622504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Baja </a:t>
            </a:r>
            <a:r>
              <a:rPr lang="es-CO" sz="1800" dirty="0">
                <a:cs typeface="Calibri"/>
              </a:rPr>
              <a:t>oportunidad para que las organizaciones de recicladores cuenten con infraestructuras propias (ECA y otras)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F241A40-73B5-4560-8680-8EED13B60975}"/>
              </a:ext>
            </a:extLst>
          </p:cNvPr>
          <p:cNvSpPr txBox="1"/>
          <p:nvPr/>
        </p:nvSpPr>
        <p:spPr>
          <a:xfrm>
            <a:off x="22988337" y="17201820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Alto </a:t>
            </a:r>
            <a:r>
              <a:rPr lang="es-CO" sz="1800" dirty="0">
                <a:cs typeface="Calibri"/>
              </a:rPr>
              <a:t>desconocimiento normativo por parte de la ciudadanía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0D4C76A-FA90-46E9-9616-1FB47A314BB8}"/>
              </a:ext>
            </a:extLst>
          </p:cNvPr>
          <p:cNvSpPr txBox="1"/>
          <p:nvPr/>
        </p:nvSpPr>
        <p:spPr>
          <a:xfrm>
            <a:off x="26285019" y="17204716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Baja </a:t>
            </a:r>
            <a:r>
              <a:rPr lang="es-CO" sz="1800" dirty="0">
                <a:cs typeface="Calibri"/>
              </a:rPr>
              <a:t>comprensión general de la función social y ecológica del oficio del reciclador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9065DA5-CED1-4614-B335-F624463D2911}"/>
              </a:ext>
            </a:extLst>
          </p:cNvPr>
          <p:cNvSpPr txBox="1"/>
          <p:nvPr/>
        </p:nvSpPr>
        <p:spPr>
          <a:xfrm>
            <a:off x="14531031" y="9632768"/>
            <a:ext cx="325573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Alta </a:t>
            </a:r>
            <a:r>
              <a:rPr lang="es-CO" dirty="0">
                <a:cs typeface="Calibri"/>
              </a:rPr>
              <a:t>d</a:t>
            </a:r>
            <a:r>
              <a:rPr lang="es-CO" sz="1800" dirty="0">
                <a:cs typeface="Calibri"/>
              </a:rPr>
              <a:t>ificultad para que las organizaciones de recicladores y recicladores de oficio cumplan los requisitos necesarios para el desarrollo de su labor  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EA7B017-F071-4C83-B9D3-FC3BB2BE8A78}"/>
              </a:ext>
            </a:extLst>
          </p:cNvPr>
          <p:cNvSpPr txBox="1"/>
          <p:nvPr/>
        </p:nvSpPr>
        <p:spPr>
          <a:xfrm>
            <a:off x="35815907" y="1716232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Débil </a:t>
            </a:r>
            <a:r>
              <a:rPr lang="es-CO" sz="1800" dirty="0">
                <a:cs typeface="Calibri"/>
              </a:rPr>
              <a:t>capacidad de respuesta  del esquema actual de formalización a la realidad de los recicladores de oficio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6881631A-0BAD-4E7D-BED4-23EBEE1809E4}"/>
              </a:ext>
            </a:extLst>
          </p:cNvPr>
          <p:cNvSpPr txBox="1"/>
          <p:nvPr/>
        </p:nvSpPr>
        <p:spPr>
          <a:xfrm>
            <a:off x="19790633" y="1881620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Bajo </a:t>
            </a:r>
            <a:r>
              <a:rPr lang="es-CO" sz="1800" dirty="0">
                <a:cs typeface="Calibri"/>
              </a:rPr>
              <a:t>reconocimiento ciudadano del aprovechamiento como actividad del servicio público de aseo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32667937" y="17162815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Bajo </a:t>
            </a:r>
            <a:r>
              <a:rPr lang="es-CO" sz="1800" dirty="0">
                <a:cs typeface="Calibri"/>
              </a:rPr>
              <a:t>control del destino de los recursos de la tarifa a los organizaciones de recicladores y recicladores de oficio</a:t>
            </a:r>
          </a:p>
        </p:txBody>
      </p:sp>
      <p:cxnSp>
        <p:nvCxnSpPr>
          <p:cNvPr id="204" name="Conector: angular 203">
            <a:extLst>
              <a:ext uri="{FF2B5EF4-FFF2-40B4-BE49-F238E27FC236}">
                <a16:creationId xmlns:a16="http://schemas.microsoft.com/office/drawing/2014/main" id="{A596D847-1870-4F63-B4F2-2CFC8B7367C3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5400000" flipH="1" flipV="1">
            <a:off x="15173125" y="8576867"/>
            <a:ext cx="1126786" cy="1247328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Conector: angular 209">
            <a:extLst>
              <a:ext uri="{FF2B5EF4-FFF2-40B4-BE49-F238E27FC236}">
                <a16:creationId xmlns:a16="http://schemas.microsoft.com/office/drawing/2014/main" id="{479B2151-9A6E-438F-B632-125ECD7588EE}"/>
              </a:ext>
            </a:extLst>
          </p:cNvPr>
          <p:cNvCxnSpPr>
            <a:cxnSpLocks/>
            <a:stCxn id="41" idx="0"/>
            <a:endCxn id="5" idx="2"/>
          </p:cNvCxnSpPr>
          <p:nvPr/>
        </p:nvCxnSpPr>
        <p:spPr>
          <a:xfrm rot="5400000" flipH="1" flipV="1">
            <a:off x="8268751" y="15832198"/>
            <a:ext cx="763088" cy="169915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D6E84615-CA8A-4DFA-86B8-ABBF0939B67E}"/>
              </a:ext>
            </a:extLst>
          </p:cNvPr>
          <p:cNvSpPr txBox="1"/>
          <p:nvPr/>
        </p:nvSpPr>
        <p:spPr>
          <a:xfrm>
            <a:off x="9976749" y="9796373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Alto </a:t>
            </a:r>
            <a:r>
              <a:rPr lang="es-CO" sz="1800" dirty="0">
                <a:cs typeface="Calibri"/>
              </a:rPr>
              <a:t>riesgo en el uso inadecuado elementos otorgados en cumplimiento a acciones afirmativas</a:t>
            </a:r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05AC5EE6-485B-4681-AFF3-035CA54E7F24}"/>
              </a:ext>
            </a:extLst>
          </p:cNvPr>
          <p:cNvSpPr txBox="1"/>
          <p:nvPr/>
        </p:nvSpPr>
        <p:spPr>
          <a:xfrm>
            <a:off x="22339853" y="9622504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Bajo </a:t>
            </a:r>
            <a:r>
              <a:rPr lang="es-CO" sz="1800" dirty="0">
                <a:cs typeface="Calibri"/>
              </a:rPr>
              <a:t>impacto en la superación de niveles de vulneración de derechos de recicladores de oficio y de las asociaciones</a:t>
            </a:r>
          </a:p>
        </p:txBody>
      </p:sp>
      <p:sp>
        <p:nvSpPr>
          <p:cNvPr id="287" name="CuadroTexto 286">
            <a:extLst>
              <a:ext uri="{FF2B5EF4-FFF2-40B4-BE49-F238E27FC236}">
                <a16:creationId xmlns:a16="http://schemas.microsoft.com/office/drawing/2014/main" id="{E056A991-A2E8-4E9A-8933-7D6FFACBB176}"/>
              </a:ext>
            </a:extLst>
          </p:cNvPr>
          <p:cNvSpPr txBox="1"/>
          <p:nvPr/>
        </p:nvSpPr>
        <p:spPr>
          <a:xfrm>
            <a:off x="18696111" y="10085448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Aumento </a:t>
            </a:r>
            <a:r>
              <a:rPr lang="es-CO" sz="1800" dirty="0">
                <a:cs typeface="Calibri"/>
              </a:rPr>
              <a:t>en el nivel de riesgos laborales para los recicladores de oficio. </a:t>
            </a:r>
          </a:p>
        </p:txBody>
      </p:sp>
      <p:sp>
        <p:nvSpPr>
          <p:cNvPr id="289" name="CuadroTexto 28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29928166" y="11822891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Aumento </a:t>
            </a:r>
            <a:r>
              <a:rPr lang="es-CO" sz="1800" dirty="0">
                <a:cs typeface="Calibri"/>
              </a:rPr>
              <a:t>de conflictos y violencia en el entorno donde se desarrolla la labor</a:t>
            </a:r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86386CDA-74AF-4009-87FD-C3560D221991}"/>
              </a:ext>
            </a:extLst>
          </p:cNvPr>
          <p:cNvSpPr txBox="1"/>
          <p:nvPr/>
        </p:nvSpPr>
        <p:spPr>
          <a:xfrm>
            <a:off x="9976748" y="8333577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Bajos </a:t>
            </a:r>
            <a:r>
              <a:rPr lang="es-CO" sz="1800" dirty="0">
                <a:cs typeface="Calibri"/>
              </a:rPr>
              <a:t>niveles en la calidad de vida </a:t>
            </a:r>
            <a:r>
              <a:rPr lang="es-CO" dirty="0">
                <a:cs typeface="Calibri"/>
              </a:rPr>
              <a:t>y desarrollo social </a:t>
            </a:r>
            <a:r>
              <a:rPr lang="es-CO" sz="1800" dirty="0">
                <a:cs typeface="Calibri"/>
              </a:rPr>
              <a:t>de la población recicladora</a:t>
            </a:r>
          </a:p>
        </p:txBody>
      </p:sp>
      <p:sp>
        <p:nvSpPr>
          <p:cNvPr id="236" name="CuadroTexto 235">
            <a:extLst>
              <a:ext uri="{FF2B5EF4-FFF2-40B4-BE49-F238E27FC236}">
                <a16:creationId xmlns:a16="http://schemas.microsoft.com/office/drawing/2014/main" id="{BC530136-5051-4D97-AA39-EAA855B7BF81}"/>
              </a:ext>
            </a:extLst>
          </p:cNvPr>
          <p:cNvSpPr txBox="1"/>
          <p:nvPr/>
        </p:nvSpPr>
        <p:spPr>
          <a:xfrm>
            <a:off x="14531031" y="8008091"/>
            <a:ext cx="325573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Baja </a:t>
            </a:r>
            <a:r>
              <a:rPr lang="es-CO" sz="1800" dirty="0">
                <a:cs typeface="Calibri"/>
              </a:rPr>
              <a:t>organización en la prestación del Servicio Público de Aseo en el componente de Aprovechamiento</a:t>
            </a:r>
          </a:p>
        </p:txBody>
      </p:sp>
      <p:sp>
        <p:nvSpPr>
          <p:cNvPr id="237" name="CuadroTexto 236">
            <a:extLst>
              <a:ext uri="{FF2B5EF4-FFF2-40B4-BE49-F238E27FC236}">
                <a16:creationId xmlns:a16="http://schemas.microsoft.com/office/drawing/2014/main" id="{6F1D57FE-7E7E-423D-A831-C6ADCB4DEA8F}"/>
              </a:ext>
            </a:extLst>
          </p:cNvPr>
          <p:cNvSpPr txBox="1"/>
          <p:nvPr/>
        </p:nvSpPr>
        <p:spPr>
          <a:xfrm>
            <a:off x="33389920" y="1128538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Necesidad </a:t>
            </a:r>
            <a:r>
              <a:rPr lang="es-CO" sz="1800" dirty="0">
                <a:cs typeface="Calibri"/>
              </a:rPr>
              <a:t>de alianzas de recicladores de oficio u organizaciones de recicladores con los bodegueros o intermediarios</a:t>
            </a:r>
          </a:p>
        </p:txBody>
      </p:sp>
      <p:sp>
        <p:nvSpPr>
          <p:cNvPr id="243" name="CuadroTexto 242">
            <a:extLst>
              <a:ext uri="{FF2B5EF4-FFF2-40B4-BE49-F238E27FC236}">
                <a16:creationId xmlns:a16="http://schemas.microsoft.com/office/drawing/2014/main" id="{EDDB404C-BD2D-4E73-913A-61511231EC5E}"/>
              </a:ext>
            </a:extLst>
          </p:cNvPr>
          <p:cNvSpPr txBox="1"/>
          <p:nvPr/>
        </p:nvSpPr>
        <p:spPr>
          <a:xfrm>
            <a:off x="14545694" y="6731737"/>
            <a:ext cx="32410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Disminución </a:t>
            </a:r>
            <a:r>
              <a:rPr lang="es-CO" sz="1800" dirty="0">
                <a:cs typeface="Calibri"/>
              </a:rPr>
              <a:t>de la capacidad de recolección de material aprovechable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47F9B03-2622-4733-ADEB-A015D278158B}"/>
              </a:ext>
            </a:extLst>
          </p:cNvPr>
          <p:cNvSpPr txBox="1"/>
          <p:nvPr/>
        </p:nvSpPr>
        <p:spPr>
          <a:xfrm>
            <a:off x="9976749" y="11491689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Alta </a:t>
            </a:r>
            <a:r>
              <a:rPr lang="es-ES" dirty="0">
                <a:cs typeface="Calibri"/>
              </a:rPr>
              <a:t>tasa de desvío de acciones afirmativas a sujetos que no son objeto de estas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7F5CB35-B355-4119-B5D3-E8C05514E0EF}"/>
              </a:ext>
            </a:extLst>
          </p:cNvPr>
          <p:cNvSpPr txBox="1"/>
          <p:nvPr/>
        </p:nvSpPr>
        <p:spPr>
          <a:xfrm>
            <a:off x="18696110" y="11433894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800" dirty="0" smtClean="0">
                <a:cs typeface="Calibri"/>
              </a:rPr>
              <a:t>Alta </a:t>
            </a:r>
            <a:r>
              <a:rPr lang="es-ES" sz="1800" dirty="0">
                <a:cs typeface="Calibri"/>
              </a:rPr>
              <a:t>vulnerabilidad en condiciones de trabajo y de transporte para el ejercicio de la labor </a:t>
            </a:r>
          </a:p>
        </p:txBody>
      </p:sp>
      <p:cxnSp>
        <p:nvCxnSpPr>
          <p:cNvPr id="129" name="Conector: angular 128">
            <a:extLst>
              <a:ext uri="{FF2B5EF4-FFF2-40B4-BE49-F238E27FC236}">
                <a16:creationId xmlns:a16="http://schemas.microsoft.com/office/drawing/2014/main" id="{34ADDF74-349C-4902-888B-36659D5B135D}"/>
              </a:ext>
            </a:extLst>
          </p:cNvPr>
          <p:cNvCxnSpPr>
            <a:cxnSpLocks/>
            <a:stCxn id="47" idx="0"/>
            <a:endCxn id="5" idx="2"/>
          </p:cNvCxnSpPr>
          <p:nvPr/>
        </p:nvCxnSpPr>
        <p:spPr>
          <a:xfrm rot="16200000" flipV="1">
            <a:off x="9942717" y="15857391"/>
            <a:ext cx="754242" cy="163992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B1FC58A-B82A-4D42-B096-787C15EE080D}"/>
              </a:ext>
            </a:extLst>
          </p:cNvPr>
          <p:cNvSpPr txBox="1"/>
          <p:nvPr/>
        </p:nvSpPr>
        <p:spPr>
          <a:xfrm>
            <a:off x="35436320" y="15312100"/>
            <a:ext cx="36416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Altos </a:t>
            </a:r>
            <a:r>
              <a:rPr lang="es-CO" sz="1800" dirty="0">
                <a:cs typeface="Calibri"/>
              </a:rPr>
              <a:t>costos asociados en el desarrollo de la labor del reciclaje asumidos por las organizaciones de recicladores y recicladores de oficio</a:t>
            </a:r>
            <a:endParaRPr lang="es-CO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5776543-142F-4C81-AA42-425BF4914784}"/>
              </a:ext>
            </a:extLst>
          </p:cNvPr>
          <p:cNvSpPr txBox="1"/>
          <p:nvPr/>
        </p:nvSpPr>
        <p:spPr>
          <a:xfrm>
            <a:off x="14598981" y="15399174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Debilitamiento </a:t>
            </a:r>
            <a:r>
              <a:rPr lang="es-CO" dirty="0">
                <a:cs typeface="Calibri"/>
              </a:rPr>
              <a:t>de los esquemas de economía solidaria con los requisitos de formalización actuales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229B292-7A6E-43B5-8789-7C11E63EF964}"/>
              </a:ext>
            </a:extLst>
          </p:cNvPr>
          <p:cNvSpPr txBox="1"/>
          <p:nvPr/>
        </p:nvSpPr>
        <p:spPr>
          <a:xfrm>
            <a:off x="24470883" y="11710893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Bajo </a:t>
            </a:r>
            <a:r>
              <a:rPr lang="es-CO" dirty="0">
                <a:cs typeface="Calibri"/>
              </a:rPr>
              <a:t>equilibrio de cargas de formalización y beneficios de fortalecimiento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55DD956E-C95E-47BB-8176-5E3D1172D926}"/>
              </a:ext>
            </a:extLst>
          </p:cNvPr>
          <p:cNvSpPr txBox="1"/>
          <p:nvPr/>
        </p:nvSpPr>
        <p:spPr>
          <a:xfrm>
            <a:off x="13047131" y="17168677"/>
            <a:ext cx="288246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Bajo </a:t>
            </a:r>
            <a:r>
              <a:rPr lang="es-CO" dirty="0">
                <a:cs typeface="Calibri"/>
              </a:rPr>
              <a:t>conocimiento de los grados de vulnerabilidad de los sujetos objeto de especial protección </a:t>
            </a:r>
            <a:r>
              <a:rPr lang="es-CO" sz="1800" dirty="0">
                <a:ea typeface="Arial"/>
                <a:cs typeface="Arial"/>
              </a:rPr>
              <a:t>asociados a la cadena de aprovechamiento</a:t>
            </a:r>
            <a:endParaRPr lang="es-CO" sz="1800" dirty="0">
              <a:cs typeface="Calibri"/>
            </a:endParaRPr>
          </a:p>
        </p:txBody>
      </p:sp>
      <p:cxnSp>
        <p:nvCxnSpPr>
          <p:cNvPr id="162" name="Conector: angular 161">
            <a:extLst>
              <a:ext uri="{FF2B5EF4-FFF2-40B4-BE49-F238E27FC236}">
                <a16:creationId xmlns:a16="http://schemas.microsoft.com/office/drawing/2014/main" id="{5CD0ED09-D81D-4B47-9097-B1A0DD7D72D0}"/>
              </a:ext>
            </a:extLst>
          </p:cNvPr>
          <p:cNvCxnSpPr>
            <a:cxnSpLocks/>
            <a:stCxn id="26" idx="0"/>
            <a:endCxn id="4" idx="2"/>
          </p:cNvCxnSpPr>
          <p:nvPr/>
        </p:nvCxnSpPr>
        <p:spPr>
          <a:xfrm rot="5400000" flipH="1" flipV="1">
            <a:off x="18432160" y="11858173"/>
            <a:ext cx="1149057" cy="593294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: angular 165">
            <a:extLst>
              <a:ext uri="{FF2B5EF4-FFF2-40B4-BE49-F238E27FC236}">
                <a16:creationId xmlns:a16="http://schemas.microsoft.com/office/drawing/2014/main" id="{74FCBD85-046C-4812-8304-2A6F5DD73724}"/>
              </a:ext>
            </a:extLst>
          </p:cNvPr>
          <p:cNvCxnSpPr>
            <a:cxnSpLocks/>
            <a:stCxn id="57" idx="0"/>
            <a:endCxn id="26" idx="2"/>
          </p:cNvCxnSpPr>
          <p:nvPr/>
        </p:nvCxnSpPr>
        <p:spPr>
          <a:xfrm rot="5400000" flipH="1" flipV="1">
            <a:off x="14979703" y="16108165"/>
            <a:ext cx="569174" cy="155185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9B3FBCD1-9BFC-4254-97CA-D7E02F752A4A}"/>
              </a:ext>
            </a:extLst>
          </p:cNvPr>
          <p:cNvSpPr txBox="1"/>
          <p:nvPr/>
        </p:nvSpPr>
        <p:spPr>
          <a:xfrm>
            <a:off x="13047131" y="19325847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Débil </a:t>
            </a:r>
            <a:r>
              <a:rPr lang="es-CO" dirty="0">
                <a:cs typeface="Calibri"/>
              </a:rPr>
              <a:t>articulación interinstitucional para el desarrollo de acciones afirmativas</a:t>
            </a:r>
            <a:endParaRPr lang="es-CO" sz="1800" dirty="0">
              <a:cs typeface="Calibri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27A32C7-2B5D-4FB1-B65C-7A8FF1490A64}"/>
              </a:ext>
            </a:extLst>
          </p:cNvPr>
          <p:cNvSpPr txBox="1"/>
          <p:nvPr/>
        </p:nvSpPr>
        <p:spPr>
          <a:xfrm>
            <a:off x="16307665" y="17168676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Baja </a:t>
            </a:r>
            <a:r>
              <a:rPr lang="es-CO" dirty="0">
                <a:cs typeface="Calibri"/>
              </a:rPr>
              <a:t>diferenciación de los niveles de madurez de las organizaciones de recicladores</a:t>
            </a:r>
            <a:endParaRPr lang="es-CO" sz="1800" dirty="0">
              <a:cs typeface="Calibri"/>
            </a:endParaRPr>
          </a:p>
        </p:txBody>
      </p:sp>
      <p:cxnSp>
        <p:nvCxnSpPr>
          <p:cNvPr id="192" name="Conector: angular 191">
            <a:extLst>
              <a:ext uri="{FF2B5EF4-FFF2-40B4-BE49-F238E27FC236}">
                <a16:creationId xmlns:a16="http://schemas.microsoft.com/office/drawing/2014/main" id="{E5FE42F2-7630-456B-993F-A1C4F4E74851}"/>
              </a:ext>
            </a:extLst>
          </p:cNvPr>
          <p:cNvCxnSpPr>
            <a:cxnSpLocks/>
            <a:stCxn id="472" idx="0"/>
            <a:endCxn id="26" idx="2"/>
          </p:cNvCxnSpPr>
          <p:nvPr/>
        </p:nvCxnSpPr>
        <p:spPr>
          <a:xfrm rot="16200000" flipV="1">
            <a:off x="16609971" y="16029748"/>
            <a:ext cx="569173" cy="170868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Conector: angular 213">
            <a:extLst>
              <a:ext uri="{FF2B5EF4-FFF2-40B4-BE49-F238E27FC236}">
                <a16:creationId xmlns:a16="http://schemas.microsoft.com/office/drawing/2014/main" id="{CE3AE82B-FEB8-44F7-B82E-C4DA3296B14E}"/>
              </a:ext>
            </a:extLst>
          </p:cNvPr>
          <p:cNvCxnSpPr>
            <a:cxnSpLocks/>
            <a:stCxn id="46" idx="0"/>
            <a:endCxn id="4" idx="2"/>
          </p:cNvCxnSpPr>
          <p:nvPr/>
        </p:nvCxnSpPr>
        <p:spPr>
          <a:xfrm rot="16200000" flipV="1">
            <a:off x="23911693" y="12311587"/>
            <a:ext cx="1061983" cy="493904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Conector: angular 217">
            <a:extLst>
              <a:ext uri="{FF2B5EF4-FFF2-40B4-BE49-F238E27FC236}">
                <a16:creationId xmlns:a16="http://schemas.microsoft.com/office/drawing/2014/main" id="{A5FA0DB6-B6CF-4E44-826E-59022F2CA577}"/>
              </a:ext>
            </a:extLst>
          </p:cNvPr>
          <p:cNvCxnSpPr>
            <a:cxnSpLocks/>
            <a:stCxn id="45" idx="0"/>
            <a:endCxn id="46" idx="2"/>
          </p:cNvCxnSpPr>
          <p:nvPr/>
        </p:nvCxnSpPr>
        <p:spPr>
          <a:xfrm rot="5400000" flipH="1" flipV="1">
            <a:off x="23725172" y="14019126"/>
            <a:ext cx="693729" cy="568033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Conector: angular 220">
            <a:extLst>
              <a:ext uri="{FF2B5EF4-FFF2-40B4-BE49-F238E27FC236}">
                <a16:creationId xmlns:a16="http://schemas.microsoft.com/office/drawing/2014/main" id="{60C5C77B-769D-48B3-A9C2-03B0967D46BF}"/>
              </a:ext>
            </a:extLst>
          </p:cNvPr>
          <p:cNvCxnSpPr>
            <a:cxnSpLocks/>
            <a:stCxn id="49" idx="0"/>
            <a:endCxn id="46" idx="2"/>
          </p:cNvCxnSpPr>
          <p:nvPr/>
        </p:nvCxnSpPr>
        <p:spPr>
          <a:xfrm rot="5400000" flipH="1" flipV="1">
            <a:off x="25326193" y="15615808"/>
            <a:ext cx="689391" cy="248263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Conector: angular 224">
            <a:extLst>
              <a:ext uri="{FF2B5EF4-FFF2-40B4-BE49-F238E27FC236}">
                <a16:creationId xmlns:a16="http://schemas.microsoft.com/office/drawing/2014/main" id="{4B01E40E-45E1-4BD6-955E-D40DF942F2D3}"/>
              </a:ext>
            </a:extLst>
          </p:cNvPr>
          <p:cNvCxnSpPr>
            <a:cxnSpLocks/>
            <a:stCxn id="51" idx="0"/>
            <a:endCxn id="46" idx="2"/>
          </p:cNvCxnSpPr>
          <p:nvPr/>
        </p:nvCxnSpPr>
        <p:spPr>
          <a:xfrm rot="16200000" flipV="1">
            <a:off x="26973086" y="16451549"/>
            <a:ext cx="692287" cy="81404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8" name="Conector: angular 237">
            <a:extLst>
              <a:ext uri="{FF2B5EF4-FFF2-40B4-BE49-F238E27FC236}">
                <a16:creationId xmlns:a16="http://schemas.microsoft.com/office/drawing/2014/main" id="{A102E23D-3BD8-4AFE-95BE-B7FDB2F9F72F}"/>
              </a:ext>
            </a:extLst>
          </p:cNvPr>
          <p:cNvCxnSpPr>
            <a:cxnSpLocks/>
            <a:stCxn id="18" idx="0"/>
            <a:endCxn id="4" idx="2"/>
          </p:cNvCxnSpPr>
          <p:nvPr/>
        </p:nvCxnSpPr>
        <p:spPr>
          <a:xfrm rot="16200000" flipV="1">
            <a:off x="29084161" y="7139119"/>
            <a:ext cx="1061983" cy="1528397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F852A644-7054-4969-909A-F53B78AB1EA1}"/>
              </a:ext>
            </a:extLst>
          </p:cNvPr>
          <p:cNvSpPr txBox="1"/>
          <p:nvPr/>
        </p:nvSpPr>
        <p:spPr>
          <a:xfrm>
            <a:off x="38963877" y="1716232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Bajo </a:t>
            </a:r>
            <a:r>
              <a:rPr lang="es-CO" sz="1800" dirty="0">
                <a:cs typeface="Calibri"/>
              </a:rPr>
              <a:t>conocimiento institucional de la dificultad en que están los recicladores de oficio para lograr formalizarse</a:t>
            </a:r>
          </a:p>
        </p:txBody>
      </p:sp>
      <p:cxnSp>
        <p:nvCxnSpPr>
          <p:cNvPr id="251" name="Conector: angular 250">
            <a:extLst>
              <a:ext uri="{FF2B5EF4-FFF2-40B4-BE49-F238E27FC236}">
                <a16:creationId xmlns:a16="http://schemas.microsoft.com/office/drawing/2014/main" id="{6110EC41-BF89-4C3E-A476-0A0310F90670}"/>
              </a:ext>
            </a:extLst>
          </p:cNvPr>
          <p:cNvCxnSpPr>
            <a:cxnSpLocks/>
            <a:stCxn id="76" idx="0"/>
            <a:endCxn id="18" idx="2"/>
          </p:cNvCxnSpPr>
          <p:nvPr/>
        </p:nvCxnSpPr>
        <p:spPr>
          <a:xfrm rot="5400000" flipH="1" flipV="1">
            <a:off x="35357963" y="15263637"/>
            <a:ext cx="650386" cy="314797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Conector: angular 256">
            <a:extLst>
              <a:ext uri="{FF2B5EF4-FFF2-40B4-BE49-F238E27FC236}">
                <a16:creationId xmlns:a16="http://schemas.microsoft.com/office/drawing/2014/main" id="{D682BC2D-1BD3-4860-9C0D-162189060991}"/>
              </a:ext>
            </a:extLst>
          </p:cNvPr>
          <p:cNvCxnSpPr>
            <a:cxnSpLocks/>
            <a:stCxn id="73" idx="0"/>
            <a:endCxn id="18" idx="2"/>
          </p:cNvCxnSpPr>
          <p:nvPr/>
        </p:nvCxnSpPr>
        <p:spPr>
          <a:xfrm rot="16200000" flipV="1">
            <a:off x="38506178" y="15263393"/>
            <a:ext cx="649897" cy="314797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Conector: angular 298">
            <a:extLst>
              <a:ext uri="{FF2B5EF4-FFF2-40B4-BE49-F238E27FC236}">
                <a16:creationId xmlns:a16="http://schemas.microsoft.com/office/drawing/2014/main" id="{54FF3A9C-0F7A-498A-98B8-AF90E86F4850}"/>
              </a:ext>
            </a:extLst>
          </p:cNvPr>
          <p:cNvCxnSpPr>
            <a:cxnSpLocks/>
            <a:stCxn id="4" idx="0"/>
            <a:endCxn id="2" idx="2"/>
          </p:cNvCxnSpPr>
          <p:nvPr/>
        </p:nvCxnSpPr>
        <p:spPr>
          <a:xfrm rot="16200000" flipV="1">
            <a:off x="16101190" y="8008812"/>
            <a:ext cx="1188767" cy="1055517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5F8A6E5C-3E3F-477A-A33E-B885A1CB87E2}"/>
              </a:ext>
            </a:extLst>
          </p:cNvPr>
          <p:cNvSpPr txBox="1"/>
          <p:nvPr/>
        </p:nvSpPr>
        <p:spPr>
          <a:xfrm>
            <a:off x="29482722" y="17201820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Baja </a:t>
            </a:r>
            <a:r>
              <a:rPr lang="es-CO" sz="1800" dirty="0">
                <a:cs typeface="Calibri"/>
              </a:rPr>
              <a:t>articulación de las campañas desarrolladas por el distrito que afectan la población recicladora de oficio</a:t>
            </a:r>
          </a:p>
        </p:txBody>
      </p:sp>
      <p:cxnSp>
        <p:nvCxnSpPr>
          <p:cNvPr id="312" name="Conector: angular 311">
            <a:extLst>
              <a:ext uri="{FF2B5EF4-FFF2-40B4-BE49-F238E27FC236}">
                <a16:creationId xmlns:a16="http://schemas.microsoft.com/office/drawing/2014/main" id="{F040F271-5ED2-4C70-ABB8-842128D21A1C}"/>
              </a:ext>
            </a:extLst>
          </p:cNvPr>
          <p:cNvCxnSpPr>
            <a:cxnSpLocks/>
            <a:stCxn id="142" idx="0"/>
            <a:endCxn id="46" idx="2"/>
          </p:cNvCxnSpPr>
          <p:nvPr/>
        </p:nvCxnSpPr>
        <p:spPr>
          <a:xfrm rot="16200000" flipV="1">
            <a:off x="28573386" y="14851249"/>
            <a:ext cx="689391" cy="401175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EF2A9AE7-F2A8-4036-95DE-910E65AD8D05}"/>
              </a:ext>
            </a:extLst>
          </p:cNvPr>
          <p:cNvSpPr txBox="1"/>
          <p:nvPr/>
        </p:nvSpPr>
        <p:spPr>
          <a:xfrm>
            <a:off x="24470883" y="8163814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Dificultad </a:t>
            </a:r>
            <a:r>
              <a:rPr lang="es-CO" dirty="0">
                <a:cs typeface="Calibri"/>
              </a:rPr>
              <a:t>en el acceso a los residuos de las entidades distritales en el marco del decreto 400 de 2004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B699DA57-1DD4-4F91-A72F-25BB657E54E3}"/>
              </a:ext>
            </a:extLst>
          </p:cNvPr>
          <p:cNvSpPr txBox="1"/>
          <p:nvPr/>
        </p:nvSpPr>
        <p:spPr>
          <a:xfrm>
            <a:off x="29928165" y="10510564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Alta </a:t>
            </a:r>
            <a:r>
              <a:rPr lang="es-CO" sz="1800" dirty="0">
                <a:cs typeface="Calibri"/>
              </a:rPr>
              <a:t>percepción negativa de la labor que realiza el reciclador de oficio</a:t>
            </a:r>
          </a:p>
        </p:txBody>
      </p: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A0E694A7-E913-47DD-AB9F-AE19F218CDEE}"/>
              </a:ext>
            </a:extLst>
          </p:cNvPr>
          <p:cNvCxnSpPr>
            <a:cxnSpLocks/>
            <a:stCxn id="4" idx="0"/>
            <a:endCxn id="42" idx="2"/>
          </p:cNvCxnSpPr>
          <p:nvPr/>
        </p:nvCxnSpPr>
        <p:spPr>
          <a:xfrm rot="16200000" flipV="1">
            <a:off x="18444717" y="10352340"/>
            <a:ext cx="1242628" cy="581426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FAC0A54-6BD2-4413-BD67-3EA417BE2369}"/>
              </a:ext>
            </a:extLst>
          </p:cNvPr>
          <p:cNvCxnSpPr>
            <a:stCxn id="2" idx="0"/>
            <a:endCxn id="216" idx="2"/>
          </p:cNvCxnSpPr>
          <p:nvPr/>
        </p:nvCxnSpPr>
        <p:spPr>
          <a:xfrm flipV="1">
            <a:off x="11417983" y="10996702"/>
            <a:ext cx="0" cy="494987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CF5616DF-1B07-40B9-BAC3-C7E34E7B0D88}"/>
              </a:ext>
            </a:extLst>
          </p:cNvPr>
          <p:cNvCxnSpPr>
            <a:cxnSpLocks/>
            <a:stCxn id="216" idx="0"/>
            <a:endCxn id="226" idx="2"/>
          </p:cNvCxnSpPr>
          <p:nvPr/>
        </p:nvCxnSpPr>
        <p:spPr>
          <a:xfrm flipH="1" flipV="1">
            <a:off x="11417982" y="9256907"/>
            <a:ext cx="1" cy="53946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7D2A704E-E493-4C08-B905-E91820F50649}"/>
              </a:ext>
            </a:extLst>
          </p:cNvPr>
          <p:cNvCxnSpPr>
            <a:cxnSpLocks/>
            <a:stCxn id="42" idx="0"/>
            <a:endCxn id="54" idx="2"/>
          </p:cNvCxnSpPr>
          <p:nvPr/>
        </p:nvCxnSpPr>
        <p:spPr>
          <a:xfrm flipH="1" flipV="1">
            <a:off x="16158899" y="11110096"/>
            <a:ext cx="1" cy="32773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0249607-EEED-4716-AE88-288C5AFFC095}"/>
              </a:ext>
            </a:extLst>
          </p:cNvPr>
          <p:cNvCxnSpPr>
            <a:cxnSpLocks/>
            <a:stCxn id="54" idx="0"/>
            <a:endCxn id="236" idx="2"/>
          </p:cNvCxnSpPr>
          <p:nvPr/>
        </p:nvCxnSpPr>
        <p:spPr>
          <a:xfrm flipV="1">
            <a:off x="16158899" y="9208420"/>
            <a:ext cx="0" cy="42434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6784B5A8-226A-4DD3-B4FF-C77C5AB342E7}"/>
              </a:ext>
            </a:extLst>
          </p:cNvPr>
          <p:cNvCxnSpPr>
            <a:cxnSpLocks/>
            <a:stCxn id="11" idx="0"/>
            <a:endCxn id="287" idx="2"/>
          </p:cNvCxnSpPr>
          <p:nvPr/>
        </p:nvCxnSpPr>
        <p:spPr>
          <a:xfrm flipV="1">
            <a:off x="20137344" y="11008778"/>
            <a:ext cx="1" cy="42511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: angular 80">
            <a:extLst>
              <a:ext uri="{FF2B5EF4-FFF2-40B4-BE49-F238E27FC236}">
                <a16:creationId xmlns:a16="http://schemas.microsoft.com/office/drawing/2014/main" id="{B733FD91-284A-4C98-A5DB-7FF5125131E1}"/>
              </a:ext>
            </a:extLst>
          </p:cNvPr>
          <p:cNvCxnSpPr>
            <a:cxnSpLocks/>
            <a:stCxn id="4" idx="0"/>
            <a:endCxn id="11" idx="2"/>
          </p:cNvCxnSpPr>
          <p:nvPr/>
        </p:nvCxnSpPr>
        <p:spPr>
          <a:xfrm rot="16200000" flipV="1">
            <a:off x="20431972" y="12339595"/>
            <a:ext cx="1246562" cy="183581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849CE9B6-E40C-4774-8A2C-8A04C92934B0}"/>
              </a:ext>
            </a:extLst>
          </p:cNvPr>
          <p:cNvCxnSpPr>
            <a:cxnSpLocks/>
            <a:stCxn id="4" idx="0"/>
            <a:endCxn id="29" idx="2"/>
          </p:cNvCxnSpPr>
          <p:nvPr/>
        </p:nvCxnSpPr>
        <p:spPr>
          <a:xfrm rot="5400000" flipH="1" flipV="1">
            <a:off x="23319358" y="11288027"/>
            <a:ext cx="1246562" cy="3938955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: angular 89">
            <a:extLst>
              <a:ext uri="{FF2B5EF4-FFF2-40B4-BE49-F238E27FC236}">
                <a16:creationId xmlns:a16="http://schemas.microsoft.com/office/drawing/2014/main" id="{85E9EF0E-37CF-41BC-B0E6-472817145C2B}"/>
              </a:ext>
            </a:extLst>
          </p:cNvPr>
          <p:cNvCxnSpPr>
            <a:cxnSpLocks/>
            <a:stCxn id="29" idx="0"/>
            <a:endCxn id="220" idx="2"/>
          </p:cNvCxnSpPr>
          <p:nvPr/>
        </p:nvCxnSpPr>
        <p:spPr>
          <a:xfrm rot="16200000" flipV="1">
            <a:off x="24541072" y="10339848"/>
            <a:ext cx="611061" cy="213103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ector recto de flecha 93">
            <a:extLst>
              <a:ext uri="{FF2B5EF4-FFF2-40B4-BE49-F238E27FC236}">
                <a16:creationId xmlns:a16="http://schemas.microsoft.com/office/drawing/2014/main" id="{5A820463-A0BB-42A3-BCAF-A57D53FCBC9F}"/>
              </a:ext>
            </a:extLst>
          </p:cNvPr>
          <p:cNvCxnSpPr>
            <a:cxnSpLocks/>
            <a:stCxn id="29" idx="0"/>
            <a:endCxn id="152" idx="2"/>
          </p:cNvCxnSpPr>
          <p:nvPr/>
        </p:nvCxnSpPr>
        <p:spPr>
          <a:xfrm flipV="1">
            <a:off x="25912117" y="9364143"/>
            <a:ext cx="0" cy="234675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: angular 96">
            <a:extLst>
              <a:ext uri="{FF2B5EF4-FFF2-40B4-BE49-F238E27FC236}">
                <a16:creationId xmlns:a16="http://schemas.microsoft.com/office/drawing/2014/main" id="{A508EACD-A4AF-434F-86ED-0F774EA51029}"/>
              </a:ext>
            </a:extLst>
          </p:cNvPr>
          <p:cNvCxnSpPr>
            <a:cxnSpLocks/>
            <a:stCxn id="29" idx="0"/>
            <a:endCxn id="48" idx="2"/>
          </p:cNvCxnSpPr>
          <p:nvPr/>
        </p:nvCxnSpPr>
        <p:spPr>
          <a:xfrm rot="5400000" flipH="1" flipV="1">
            <a:off x="26707842" y="10304108"/>
            <a:ext cx="611061" cy="220251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ector: angular 99">
            <a:extLst>
              <a:ext uri="{FF2B5EF4-FFF2-40B4-BE49-F238E27FC236}">
                <a16:creationId xmlns:a16="http://schemas.microsoft.com/office/drawing/2014/main" id="{A8918302-C263-4D88-9090-CF3C5CFDF997}"/>
              </a:ext>
            </a:extLst>
          </p:cNvPr>
          <p:cNvCxnSpPr>
            <a:cxnSpLocks/>
            <a:stCxn id="4" idx="0"/>
            <a:endCxn id="289" idx="2"/>
          </p:cNvCxnSpPr>
          <p:nvPr/>
        </p:nvCxnSpPr>
        <p:spPr>
          <a:xfrm rot="5400000" flipH="1" flipV="1">
            <a:off x="26103999" y="8615384"/>
            <a:ext cx="1134564" cy="939623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04C1BC87-B39C-40F8-8DC5-7EE82590C2E0}"/>
              </a:ext>
            </a:extLst>
          </p:cNvPr>
          <p:cNvCxnSpPr>
            <a:cxnSpLocks/>
            <a:stCxn id="289" idx="0"/>
            <a:endCxn id="154" idx="2"/>
          </p:cNvCxnSpPr>
          <p:nvPr/>
        </p:nvCxnSpPr>
        <p:spPr>
          <a:xfrm flipH="1" flipV="1">
            <a:off x="31369399" y="11433894"/>
            <a:ext cx="1" cy="388997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: angular 108">
            <a:extLst>
              <a:ext uri="{FF2B5EF4-FFF2-40B4-BE49-F238E27FC236}">
                <a16:creationId xmlns:a16="http://schemas.microsoft.com/office/drawing/2014/main" id="{813012DC-3924-485D-AAAC-2380713EC1FC}"/>
              </a:ext>
            </a:extLst>
          </p:cNvPr>
          <p:cNvCxnSpPr>
            <a:cxnSpLocks/>
            <a:stCxn id="4" idx="0"/>
            <a:endCxn id="237" idx="2"/>
          </p:cNvCxnSpPr>
          <p:nvPr/>
        </p:nvCxnSpPr>
        <p:spPr>
          <a:xfrm rot="5400000" flipH="1" flipV="1">
            <a:off x="27843123" y="6892754"/>
            <a:ext cx="1118071" cy="1285799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58273040-83D4-4087-8310-8FB92672AB54}"/>
              </a:ext>
            </a:extLst>
          </p:cNvPr>
          <p:cNvCxnSpPr>
            <a:cxnSpLocks/>
            <a:stCxn id="236" idx="0"/>
            <a:endCxn id="243" idx="2"/>
          </p:cNvCxnSpPr>
          <p:nvPr/>
        </p:nvCxnSpPr>
        <p:spPr>
          <a:xfrm flipV="1">
            <a:off x="16158899" y="7655067"/>
            <a:ext cx="7331" cy="353024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89BAA8B5-C5C7-4184-A33B-94DE5620834D}"/>
              </a:ext>
            </a:extLst>
          </p:cNvPr>
          <p:cNvCxnSpPr>
            <a:cxnSpLocks/>
            <a:stCxn id="453" idx="0"/>
            <a:endCxn id="57" idx="2"/>
          </p:cNvCxnSpPr>
          <p:nvPr/>
        </p:nvCxnSpPr>
        <p:spPr>
          <a:xfrm flipV="1">
            <a:off x="14488365" y="18923003"/>
            <a:ext cx="0" cy="40284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06FE40D9-B855-4CC7-9B4F-E0CB8144D83E}"/>
              </a:ext>
            </a:extLst>
          </p:cNvPr>
          <p:cNvCxnSpPr>
            <a:cxnSpLocks/>
            <a:stCxn id="69" idx="0"/>
            <a:endCxn id="45" idx="2"/>
          </p:cNvCxnSpPr>
          <p:nvPr/>
        </p:nvCxnSpPr>
        <p:spPr>
          <a:xfrm flipV="1">
            <a:off x="21231867" y="18406487"/>
            <a:ext cx="1" cy="40971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D7245EC9-5AED-43AC-99C2-3C1B81A53E61}"/>
              </a:ext>
            </a:extLst>
          </p:cNvPr>
          <p:cNvCxnSpPr>
            <a:cxnSpLocks/>
            <a:stCxn id="67" idx="0"/>
            <a:endCxn id="18" idx="2"/>
          </p:cNvCxnSpPr>
          <p:nvPr/>
        </p:nvCxnSpPr>
        <p:spPr>
          <a:xfrm flipV="1">
            <a:off x="37257141" y="16512429"/>
            <a:ext cx="0" cy="64989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80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1ED9672-92E4-4A72-98F1-A319B1F9BE46}"/>
              </a:ext>
            </a:extLst>
          </p:cNvPr>
          <p:cNvSpPr txBox="1"/>
          <p:nvPr/>
        </p:nvSpPr>
        <p:spPr>
          <a:xfrm>
            <a:off x="9241949" y="13880785"/>
            <a:ext cx="250504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Aumentar la efectividad y pertinencia de las acciones afirmativas dirigidas a la población recicladora de oficio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1D1D11-7BD7-4CDE-B50B-9E492282DC0E}"/>
              </a:ext>
            </a:extLst>
          </p:cNvPr>
          <p:cNvSpPr txBox="1"/>
          <p:nvPr/>
        </p:nvSpPr>
        <p:spPr>
          <a:xfrm>
            <a:off x="7808133" y="15410735"/>
            <a:ext cx="40187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la gestión del conocimiento y uso de la información institucional para la ejecución de acciones afirmativas. 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2408459" y="17735992"/>
            <a:ext cx="278908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2408458" y="9451117"/>
            <a:ext cx="278908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cs typeface="Arial" panose="020B0604020202020204" pitchFamily="34" charset="0"/>
              </a:rPr>
              <a:t>FINES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2FA13CA-827B-4651-B63C-29A68CBCF750}"/>
              </a:ext>
            </a:extLst>
          </p:cNvPr>
          <p:cNvSpPr txBox="1"/>
          <p:nvPr/>
        </p:nvSpPr>
        <p:spPr>
          <a:xfrm>
            <a:off x="6359482" y="17063321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Mejorar </a:t>
            </a:r>
            <a:r>
              <a:rPr lang="es-CO" dirty="0">
                <a:cs typeface="Calibri"/>
              </a:rPr>
              <a:t>la conceptualización de los tipos de acciones afirmativas y su alcance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DF9479D-F4E9-402B-BDF1-4A8479CB5236}"/>
              </a:ext>
            </a:extLst>
          </p:cNvPr>
          <p:cNvSpPr txBox="1"/>
          <p:nvPr/>
        </p:nvSpPr>
        <p:spPr>
          <a:xfrm>
            <a:off x="14463081" y="11437828"/>
            <a:ext cx="33916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Mejorar </a:t>
            </a:r>
            <a:r>
              <a:rPr lang="es-CO" dirty="0">
                <a:cs typeface="Calibri"/>
              </a:rPr>
              <a:t>los recursos económicos de la mayoría de las organizaciones para desarrollar un proceso de formalización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1B2DB79-2A60-4C2B-B3DA-00698E48CC9A}"/>
              </a:ext>
            </a:extLst>
          </p:cNvPr>
          <p:cNvSpPr txBox="1"/>
          <p:nvPr/>
        </p:nvSpPr>
        <p:spPr>
          <a:xfrm>
            <a:off x="19790634" y="17206158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el conocimiento ciudadano para identificar a un reciclador de oficio y una organización de recicladores.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60AD4DD-7075-493F-B56E-5B519575B320}"/>
              </a:ext>
            </a:extLst>
          </p:cNvPr>
          <p:cNvSpPr txBox="1"/>
          <p:nvPr/>
        </p:nvSpPr>
        <p:spPr>
          <a:xfrm>
            <a:off x="25333337" y="15312100"/>
            <a:ext cx="315773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la  comprensión del papel del reciclador de la actividad de aprovechamiento en el marco del servicio público de aseo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82B029F-1BCE-40C7-8FC4-11A4365627D8}"/>
              </a:ext>
            </a:extLst>
          </p:cNvPr>
          <p:cNvSpPr txBox="1"/>
          <p:nvPr/>
        </p:nvSpPr>
        <p:spPr>
          <a:xfrm>
            <a:off x="9698567" y="17054475"/>
            <a:ext cx="288246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Optimizar </a:t>
            </a:r>
            <a:r>
              <a:rPr lang="es-CO" sz="1800" dirty="0"/>
              <a:t>la información suministrada para la identificación de los sujetos objeto de las acciones afirmativas</a:t>
            </a:r>
            <a:r>
              <a:rPr lang="es-CO" sz="1800" dirty="0">
                <a:ea typeface="Arial"/>
                <a:cs typeface="Arial"/>
              </a:rPr>
              <a:t>​ asociados a la cadena de aprovechamiento</a:t>
            </a:r>
            <a:endParaRPr lang="es-CO" sz="1800" dirty="0">
              <a:cs typeface="Calibri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6A9188D-B6B0-40FF-822B-63D91E72CD9A}"/>
              </a:ext>
            </a:extLst>
          </p:cNvPr>
          <p:cNvSpPr txBox="1"/>
          <p:nvPr/>
        </p:nvSpPr>
        <p:spPr>
          <a:xfrm>
            <a:off x="25606051" y="9550672"/>
            <a:ext cx="311359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Baja </a:t>
            </a:r>
            <a:r>
              <a:rPr lang="es-CO" sz="1800" dirty="0">
                <a:cs typeface="Calibri"/>
              </a:rPr>
              <a:t>oportunidad para que las organizaciones de recicladores cuenten con infraestructuras propias (ECA y otras)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F241A40-73B5-4560-8680-8EED13B60975}"/>
              </a:ext>
            </a:extLst>
          </p:cNvPr>
          <p:cNvSpPr txBox="1"/>
          <p:nvPr/>
        </p:nvSpPr>
        <p:spPr>
          <a:xfrm>
            <a:off x="22988337" y="17201820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Fortalecer </a:t>
            </a:r>
            <a:r>
              <a:rPr lang="es-CO" sz="1800" dirty="0">
                <a:cs typeface="Calibri"/>
              </a:rPr>
              <a:t>el conocimiento normativo por parte de la ciudadanía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0D4C76A-FA90-46E9-9616-1FB47A314BB8}"/>
              </a:ext>
            </a:extLst>
          </p:cNvPr>
          <p:cNvSpPr txBox="1"/>
          <p:nvPr/>
        </p:nvSpPr>
        <p:spPr>
          <a:xfrm>
            <a:off x="26285019" y="17204716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la </a:t>
            </a:r>
            <a:r>
              <a:rPr lang="es-CO" sz="1800" dirty="0">
                <a:cs typeface="Calibri"/>
              </a:rPr>
              <a:t>comprensión general de la función social  y ecológica del oficio del reciclador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9065DA5-CED1-4614-B335-F624463D2911}"/>
              </a:ext>
            </a:extLst>
          </p:cNvPr>
          <p:cNvSpPr txBox="1"/>
          <p:nvPr/>
        </p:nvSpPr>
        <p:spPr>
          <a:xfrm>
            <a:off x="14429931" y="9406502"/>
            <a:ext cx="344327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Disminuir </a:t>
            </a:r>
            <a:r>
              <a:rPr lang="es-CO" dirty="0">
                <a:cs typeface="Calibri"/>
              </a:rPr>
              <a:t>la d</a:t>
            </a:r>
            <a:r>
              <a:rPr lang="es-CO" sz="1800" dirty="0">
                <a:cs typeface="Calibri"/>
              </a:rPr>
              <a:t>ificultad para que las organizaciones de recicladores y recicladores de oficio cumplan los requisitos necesarios para el desarrollo de su labor  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6EA7B017-F071-4C83-B9D3-FC3BB2BE8A78}"/>
              </a:ext>
            </a:extLst>
          </p:cNvPr>
          <p:cNvSpPr txBox="1"/>
          <p:nvPr/>
        </p:nvSpPr>
        <p:spPr>
          <a:xfrm>
            <a:off x="35815907" y="17162326"/>
            <a:ext cx="288246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Generar </a:t>
            </a:r>
            <a:r>
              <a:rPr lang="es-CO" sz="1800" dirty="0">
                <a:cs typeface="Calibri"/>
              </a:rPr>
              <a:t>espacios para la mejora de la capacidad de respuesta del esquema actual de formalización a la realidad de los recicladores de oficio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6881631A-0BAD-4E7D-BED4-23EBEE1809E4}"/>
              </a:ext>
            </a:extLst>
          </p:cNvPr>
          <p:cNvSpPr txBox="1"/>
          <p:nvPr/>
        </p:nvSpPr>
        <p:spPr>
          <a:xfrm>
            <a:off x="19790633" y="19315203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Mejorar </a:t>
            </a:r>
            <a:r>
              <a:rPr lang="es-CO" dirty="0">
                <a:cs typeface="Calibri"/>
              </a:rPr>
              <a:t>el </a:t>
            </a:r>
            <a:r>
              <a:rPr lang="es-CO" sz="1800" dirty="0">
                <a:cs typeface="Calibri"/>
              </a:rPr>
              <a:t>reconocimiento ciudadano del aprovechamiento como actividad del servicio público de aseo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9424D3C5-E758-4F7D-84A4-5CC249F2CD6F}"/>
              </a:ext>
            </a:extLst>
          </p:cNvPr>
          <p:cNvSpPr txBox="1"/>
          <p:nvPr/>
        </p:nvSpPr>
        <p:spPr>
          <a:xfrm>
            <a:off x="32667937" y="17162815"/>
            <a:ext cx="288246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Realizar </a:t>
            </a:r>
            <a:r>
              <a:rPr lang="es-CO" sz="1800" dirty="0">
                <a:cs typeface="Calibri"/>
              </a:rPr>
              <a:t>seguimiento y monitoreo al destino de los recursos de la tarifa a los organizaciones de recicladores y recicladores de oficio</a:t>
            </a:r>
          </a:p>
        </p:txBody>
      </p:sp>
      <p:cxnSp>
        <p:nvCxnSpPr>
          <p:cNvPr id="204" name="Conector: angular 203">
            <a:extLst>
              <a:ext uri="{FF2B5EF4-FFF2-40B4-BE49-F238E27FC236}">
                <a16:creationId xmlns:a16="http://schemas.microsoft.com/office/drawing/2014/main" id="{A596D847-1870-4F63-B4F2-2CFC8B7367C3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5400000" flipH="1" flipV="1">
            <a:off x="15212025" y="8855601"/>
            <a:ext cx="1160618" cy="1194965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Conector: angular 209">
            <a:extLst>
              <a:ext uri="{FF2B5EF4-FFF2-40B4-BE49-F238E27FC236}">
                <a16:creationId xmlns:a16="http://schemas.microsoft.com/office/drawing/2014/main" id="{479B2151-9A6E-438F-B632-125ECD7588EE}"/>
              </a:ext>
            </a:extLst>
          </p:cNvPr>
          <p:cNvCxnSpPr>
            <a:cxnSpLocks/>
            <a:stCxn id="41" idx="0"/>
            <a:endCxn id="5" idx="2"/>
          </p:cNvCxnSpPr>
          <p:nvPr/>
        </p:nvCxnSpPr>
        <p:spPr>
          <a:xfrm rot="5400000" flipH="1" flipV="1">
            <a:off x="8444484" y="15690297"/>
            <a:ext cx="729256" cy="201679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6" name="CuadroTexto 215">
            <a:extLst>
              <a:ext uri="{FF2B5EF4-FFF2-40B4-BE49-F238E27FC236}">
                <a16:creationId xmlns:a16="http://schemas.microsoft.com/office/drawing/2014/main" id="{D6E84615-CA8A-4DFA-86B8-ABBF0939B67E}"/>
              </a:ext>
            </a:extLst>
          </p:cNvPr>
          <p:cNvSpPr txBox="1"/>
          <p:nvPr/>
        </p:nvSpPr>
        <p:spPr>
          <a:xfrm>
            <a:off x="9968524" y="9478502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Disminuir </a:t>
            </a:r>
            <a:r>
              <a:rPr lang="es-CO" sz="1800" dirty="0">
                <a:cs typeface="Calibri"/>
              </a:rPr>
              <a:t>el nivel de riesgo del uso inadecuado elementos otorgados en cumplimiento a acciones afirmativas</a:t>
            </a:r>
          </a:p>
        </p:txBody>
      </p:sp>
      <p:sp>
        <p:nvSpPr>
          <p:cNvPr id="220" name="CuadroTexto 219">
            <a:extLst>
              <a:ext uri="{FF2B5EF4-FFF2-40B4-BE49-F238E27FC236}">
                <a16:creationId xmlns:a16="http://schemas.microsoft.com/office/drawing/2014/main" id="{05AC5EE6-485B-4681-AFF3-035CA54E7F24}"/>
              </a:ext>
            </a:extLst>
          </p:cNvPr>
          <p:cNvSpPr txBox="1"/>
          <p:nvPr/>
        </p:nvSpPr>
        <p:spPr>
          <a:xfrm>
            <a:off x="22129606" y="9617002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Aumento </a:t>
            </a:r>
            <a:r>
              <a:rPr lang="es-CO" sz="1800" dirty="0">
                <a:cs typeface="Calibri"/>
              </a:rPr>
              <a:t>en los niveles de vulneración de derechos de recicladores de oficio y de las asociaciones</a:t>
            </a:r>
          </a:p>
        </p:txBody>
      </p:sp>
      <p:sp>
        <p:nvSpPr>
          <p:cNvPr id="287" name="CuadroTexto 286">
            <a:extLst>
              <a:ext uri="{FF2B5EF4-FFF2-40B4-BE49-F238E27FC236}">
                <a16:creationId xmlns:a16="http://schemas.microsoft.com/office/drawing/2014/main" id="{E056A991-A2E8-4E9A-8933-7D6FFACBB176}"/>
              </a:ext>
            </a:extLst>
          </p:cNvPr>
          <p:cNvSpPr txBox="1"/>
          <p:nvPr/>
        </p:nvSpPr>
        <p:spPr>
          <a:xfrm>
            <a:off x="18696111" y="9514653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Disminuir </a:t>
            </a:r>
            <a:r>
              <a:rPr lang="es-CO" sz="1800" dirty="0">
                <a:cs typeface="Calibri"/>
              </a:rPr>
              <a:t>el nivel de riesgos laborales para los recicladores de oficio. </a:t>
            </a:r>
          </a:p>
        </p:txBody>
      </p:sp>
      <p:sp>
        <p:nvSpPr>
          <p:cNvPr id="289" name="CuadroTexto 288">
            <a:extLst>
              <a:ext uri="{FF2B5EF4-FFF2-40B4-BE49-F238E27FC236}">
                <a16:creationId xmlns:a16="http://schemas.microsoft.com/office/drawing/2014/main" id="{916B76EB-BE8E-45BE-80B2-CAB2688A8C43}"/>
              </a:ext>
            </a:extLst>
          </p:cNvPr>
          <p:cNvSpPr txBox="1"/>
          <p:nvPr/>
        </p:nvSpPr>
        <p:spPr>
          <a:xfrm>
            <a:off x="29053781" y="11819589"/>
            <a:ext cx="288246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Disminuir </a:t>
            </a:r>
            <a:r>
              <a:rPr lang="es-CO" sz="1800" dirty="0">
                <a:cs typeface="Calibri"/>
              </a:rPr>
              <a:t>los conflictos y violencia en el entorno donde se desarrolla la labor</a:t>
            </a:r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86386CDA-74AF-4009-87FD-C3560D221991}"/>
              </a:ext>
            </a:extLst>
          </p:cNvPr>
          <p:cNvSpPr txBox="1"/>
          <p:nvPr/>
        </p:nvSpPr>
        <p:spPr>
          <a:xfrm>
            <a:off x="9968524" y="7849494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los</a:t>
            </a:r>
            <a:r>
              <a:rPr lang="es-CO" sz="1800" dirty="0">
                <a:cs typeface="Calibri"/>
              </a:rPr>
              <a:t> niveles en la calidad de vida </a:t>
            </a:r>
            <a:r>
              <a:rPr lang="es-CO" dirty="0">
                <a:cs typeface="Calibri"/>
              </a:rPr>
              <a:t>y desarrollo social </a:t>
            </a:r>
            <a:r>
              <a:rPr lang="es-CO" sz="1800" dirty="0">
                <a:cs typeface="Calibri"/>
              </a:rPr>
              <a:t>de la población recicladora</a:t>
            </a:r>
          </a:p>
        </p:txBody>
      </p:sp>
      <p:sp>
        <p:nvSpPr>
          <p:cNvPr id="236" name="CuadroTexto 235">
            <a:extLst>
              <a:ext uri="{FF2B5EF4-FFF2-40B4-BE49-F238E27FC236}">
                <a16:creationId xmlns:a16="http://schemas.microsoft.com/office/drawing/2014/main" id="{BC530136-5051-4D97-AA39-EAA855B7BF81}"/>
              </a:ext>
            </a:extLst>
          </p:cNvPr>
          <p:cNvSpPr txBox="1"/>
          <p:nvPr/>
        </p:nvSpPr>
        <p:spPr>
          <a:xfrm>
            <a:off x="14429931" y="7827290"/>
            <a:ext cx="34432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la</a:t>
            </a:r>
            <a:r>
              <a:rPr lang="es-CO" sz="1800" dirty="0">
                <a:cs typeface="Calibri"/>
              </a:rPr>
              <a:t> organización en la prestación del Servicio Público de Aseo en el componente de Aprovechamiento</a:t>
            </a:r>
          </a:p>
        </p:txBody>
      </p:sp>
      <p:sp>
        <p:nvSpPr>
          <p:cNvPr id="237" name="CuadroTexto 236">
            <a:extLst>
              <a:ext uri="{FF2B5EF4-FFF2-40B4-BE49-F238E27FC236}">
                <a16:creationId xmlns:a16="http://schemas.microsoft.com/office/drawing/2014/main" id="{6F1D57FE-7E7E-423D-A831-C6ADCB4DEA8F}"/>
              </a:ext>
            </a:extLst>
          </p:cNvPr>
          <p:cNvSpPr txBox="1"/>
          <p:nvPr/>
        </p:nvSpPr>
        <p:spPr>
          <a:xfrm>
            <a:off x="32385949" y="1129140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Disminuir </a:t>
            </a:r>
            <a:r>
              <a:rPr lang="es-CO" sz="1800" dirty="0">
                <a:cs typeface="Calibri"/>
              </a:rPr>
              <a:t>la necesidad de alianzas de recicladores de oficio u organizaciones de recicladores con los bodegueros o intermediarios</a:t>
            </a:r>
          </a:p>
        </p:txBody>
      </p:sp>
      <p:sp>
        <p:nvSpPr>
          <p:cNvPr id="243" name="CuadroTexto 242">
            <a:extLst>
              <a:ext uri="{FF2B5EF4-FFF2-40B4-BE49-F238E27FC236}">
                <a16:creationId xmlns:a16="http://schemas.microsoft.com/office/drawing/2014/main" id="{EDDB404C-BD2D-4E73-913A-61511231EC5E}"/>
              </a:ext>
            </a:extLst>
          </p:cNvPr>
          <p:cNvSpPr txBox="1"/>
          <p:nvPr/>
        </p:nvSpPr>
        <p:spPr>
          <a:xfrm>
            <a:off x="14429930" y="6504464"/>
            <a:ext cx="34432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Aumentar </a:t>
            </a:r>
            <a:r>
              <a:rPr lang="es-CO" sz="1800" dirty="0">
                <a:cs typeface="Calibri"/>
              </a:rPr>
              <a:t>la capacidad de recolección de material aprovechable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47F9B03-2622-4733-ADEB-A015D278158B}"/>
              </a:ext>
            </a:extLst>
          </p:cNvPr>
          <p:cNvSpPr txBox="1"/>
          <p:nvPr/>
        </p:nvSpPr>
        <p:spPr>
          <a:xfrm>
            <a:off x="9976749" y="11491689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cs typeface="Calibri"/>
              </a:rPr>
              <a:t>Disminuir </a:t>
            </a:r>
            <a:r>
              <a:rPr lang="es-ES" dirty="0">
                <a:cs typeface="Calibri"/>
              </a:rPr>
              <a:t>la tasa de desvío de acciones afirmativas a sujetos que no son objeto de estas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7F5CB35-B355-4119-B5D3-E8C05514E0EF}"/>
              </a:ext>
            </a:extLst>
          </p:cNvPr>
          <p:cNvSpPr txBox="1"/>
          <p:nvPr/>
        </p:nvSpPr>
        <p:spPr>
          <a:xfrm>
            <a:off x="18707249" y="11221252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800" dirty="0" smtClean="0">
                <a:cs typeface="Calibri"/>
              </a:rPr>
              <a:t>Disminuir </a:t>
            </a:r>
            <a:r>
              <a:rPr lang="es-ES" sz="1800" dirty="0">
                <a:cs typeface="Calibri"/>
              </a:rPr>
              <a:t>la vulnerabilidad en condiciones de trabajo y de transporte para el ejercicio de la labor </a:t>
            </a:r>
          </a:p>
        </p:txBody>
      </p:sp>
      <p:cxnSp>
        <p:nvCxnSpPr>
          <p:cNvPr id="129" name="Conector: angular 128">
            <a:extLst>
              <a:ext uri="{FF2B5EF4-FFF2-40B4-BE49-F238E27FC236}">
                <a16:creationId xmlns:a16="http://schemas.microsoft.com/office/drawing/2014/main" id="{34ADDF74-349C-4902-888B-36659D5B135D}"/>
              </a:ext>
            </a:extLst>
          </p:cNvPr>
          <p:cNvCxnSpPr>
            <a:cxnSpLocks/>
            <a:stCxn id="47" idx="0"/>
            <a:endCxn id="5" idx="2"/>
          </p:cNvCxnSpPr>
          <p:nvPr/>
        </p:nvCxnSpPr>
        <p:spPr>
          <a:xfrm rot="16200000" flipV="1">
            <a:off x="10118450" y="16033124"/>
            <a:ext cx="720410" cy="132229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B1FC58A-B82A-4D42-B096-787C15EE080D}"/>
              </a:ext>
            </a:extLst>
          </p:cNvPr>
          <p:cNvSpPr txBox="1"/>
          <p:nvPr/>
        </p:nvSpPr>
        <p:spPr>
          <a:xfrm>
            <a:off x="35436320" y="15312100"/>
            <a:ext cx="364164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Tomar </a:t>
            </a:r>
            <a:r>
              <a:rPr lang="es-CO" dirty="0">
                <a:cs typeface="Calibri"/>
              </a:rPr>
              <a:t>acciones de mitigación de </a:t>
            </a:r>
            <a:r>
              <a:rPr lang="es-CO" sz="1800" dirty="0">
                <a:cs typeface="Calibri"/>
              </a:rPr>
              <a:t>costos asociados en el desarrollo de la labor asumidos por las organizaciones de recicladores y recicladores de oficio</a:t>
            </a:r>
            <a:endParaRPr lang="es-CO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5776543-142F-4C81-AA42-425BF4914784}"/>
              </a:ext>
            </a:extLst>
          </p:cNvPr>
          <p:cNvSpPr txBox="1"/>
          <p:nvPr/>
        </p:nvSpPr>
        <p:spPr>
          <a:xfrm>
            <a:off x="14558349" y="15309142"/>
            <a:ext cx="373483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ea typeface="+mn-lt"/>
                <a:cs typeface="+mn-lt"/>
              </a:rPr>
              <a:t>Buscar </a:t>
            </a:r>
            <a:r>
              <a:rPr lang="es-CO" dirty="0">
                <a:ea typeface="+mn-lt"/>
                <a:cs typeface="+mn-lt"/>
              </a:rPr>
              <a:t>el fortalecimiento de los esquemas de economía s</a:t>
            </a:r>
            <a:r>
              <a:rPr lang="es-CO" dirty="0">
                <a:cs typeface="Calibri"/>
              </a:rPr>
              <a:t>olidaria con los requisitos de formalización actuales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229B292-7A6E-43B5-8789-7C11E63EF964}"/>
              </a:ext>
            </a:extLst>
          </p:cNvPr>
          <p:cNvSpPr txBox="1"/>
          <p:nvPr/>
        </p:nvSpPr>
        <p:spPr>
          <a:xfrm>
            <a:off x="23925608" y="11432399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Mejorar </a:t>
            </a:r>
            <a:r>
              <a:rPr lang="es-CO" dirty="0">
                <a:cs typeface="Calibri"/>
              </a:rPr>
              <a:t>el equilibrio de cargas de formalización y beneficios de fortalecimiento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55DD956E-C95E-47BB-8176-5E3D1172D926}"/>
              </a:ext>
            </a:extLst>
          </p:cNvPr>
          <p:cNvSpPr txBox="1"/>
          <p:nvPr/>
        </p:nvSpPr>
        <p:spPr>
          <a:xfrm>
            <a:off x="13107349" y="17010562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Aumentar </a:t>
            </a:r>
            <a:r>
              <a:rPr lang="es-CO" dirty="0">
                <a:cs typeface="Calibri"/>
              </a:rPr>
              <a:t>el conocimiento de los grados de vulnerabilidad de los sujetos objeto de especial protección</a:t>
            </a:r>
            <a:endParaRPr lang="es-CO" sz="1800" dirty="0">
              <a:cs typeface="Calibri"/>
            </a:endParaRPr>
          </a:p>
        </p:txBody>
      </p:sp>
      <p:cxnSp>
        <p:nvCxnSpPr>
          <p:cNvPr id="162" name="Conector: angular 161">
            <a:extLst>
              <a:ext uri="{FF2B5EF4-FFF2-40B4-BE49-F238E27FC236}">
                <a16:creationId xmlns:a16="http://schemas.microsoft.com/office/drawing/2014/main" id="{5CD0ED09-D81D-4B47-9097-B1A0DD7D72D0}"/>
              </a:ext>
            </a:extLst>
          </p:cNvPr>
          <p:cNvCxnSpPr>
            <a:cxnSpLocks/>
            <a:stCxn id="26" idx="0"/>
            <a:endCxn id="4" idx="2"/>
          </p:cNvCxnSpPr>
          <p:nvPr/>
        </p:nvCxnSpPr>
        <p:spPr>
          <a:xfrm rot="5400000" flipH="1" flipV="1">
            <a:off x="18566950" y="12108934"/>
            <a:ext cx="1059025" cy="534139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: angular 165">
            <a:extLst>
              <a:ext uri="{FF2B5EF4-FFF2-40B4-BE49-F238E27FC236}">
                <a16:creationId xmlns:a16="http://schemas.microsoft.com/office/drawing/2014/main" id="{74FCBD85-046C-4812-8304-2A6F5DD73724}"/>
              </a:ext>
            </a:extLst>
          </p:cNvPr>
          <p:cNvCxnSpPr>
            <a:cxnSpLocks/>
            <a:stCxn id="57" idx="0"/>
            <a:endCxn id="26" idx="2"/>
          </p:cNvCxnSpPr>
          <p:nvPr/>
        </p:nvCxnSpPr>
        <p:spPr>
          <a:xfrm rot="5400000" flipH="1" flipV="1">
            <a:off x="15236629" y="15821426"/>
            <a:ext cx="501091" cy="187718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3" name="CuadroTexto 452">
            <a:extLst>
              <a:ext uri="{FF2B5EF4-FFF2-40B4-BE49-F238E27FC236}">
                <a16:creationId xmlns:a16="http://schemas.microsoft.com/office/drawing/2014/main" id="{9B3FBCD1-9BFC-4254-97CA-D7E02F752A4A}"/>
              </a:ext>
            </a:extLst>
          </p:cNvPr>
          <p:cNvSpPr txBox="1"/>
          <p:nvPr/>
        </p:nvSpPr>
        <p:spPr>
          <a:xfrm>
            <a:off x="13107349" y="18816206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Fortalecer </a:t>
            </a:r>
            <a:r>
              <a:rPr lang="es-CO" dirty="0">
                <a:cs typeface="Calibri"/>
              </a:rPr>
              <a:t>la articulación interinstitucional para el desarrollo de acciones afirmativas</a:t>
            </a:r>
            <a:endParaRPr lang="es-CO" sz="1800" dirty="0">
              <a:cs typeface="Calibri"/>
            </a:endParaRPr>
          </a:p>
        </p:txBody>
      </p:sp>
      <p:sp>
        <p:nvSpPr>
          <p:cNvPr id="472" name="CuadroTexto 471">
            <a:extLst>
              <a:ext uri="{FF2B5EF4-FFF2-40B4-BE49-F238E27FC236}">
                <a16:creationId xmlns:a16="http://schemas.microsoft.com/office/drawing/2014/main" id="{327A32C7-2B5D-4FB1-B65C-7A8FF1490A64}"/>
              </a:ext>
            </a:extLst>
          </p:cNvPr>
          <p:cNvSpPr txBox="1"/>
          <p:nvPr/>
        </p:nvSpPr>
        <p:spPr>
          <a:xfrm>
            <a:off x="16367883" y="17010561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Identificar </a:t>
            </a:r>
            <a:r>
              <a:rPr lang="es-CO" dirty="0">
                <a:cs typeface="Calibri"/>
              </a:rPr>
              <a:t>los niveles de madurez de las organizaciones de recicladores</a:t>
            </a:r>
            <a:endParaRPr lang="es-CO" sz="1800" dirty="0">
              <a:cs typeface="Calibri"/>
            </a:endParaRPr>
          </a:p>
        </p:txBody>
      </p:sp>
      <p:cxnSp>
        <p:nvCxnSpPr>
          <p:cNvPr id="192" name="Conector: angular 191">
            <a:extLst>
              <a:ext uri="{FF2B5EF4-FFF2-40B4-BE49-F238E27FC236}">
                <a16:creationId xmlns:a16="http://schemas.microsoft.com/office/drawing/2014/main" id="{E5FE42F2-7630-456B-993F-A1C4F4E74851}"/>
              </a:ext>
            </a:extLst>
          </p:cNvPr>
          <p:cNvCxnSpPr>
            <a:cxnSpLocks/>
            <a:stCxn id="472" idx="0"/>
            <a:endCxn id="26" idx="2"/>
          </p:cNvCxnSpPr>
          <p:nvPr/>
        </p:nvCxnSpPr>
        <p:spPr>
          <a:xfrm rot="16200000" flipV="1">
            <a:off x="16866897" y="16068340"/>
            <a:ext cx="501090" cy="138335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Conector: angular 213">
            <a:extLst>
              <a:ext uri="{FF2B5EF4-FFF2-40B4-BE49-F238E27FC236}">
                <a16:creationId xmlns:a16="http://schemas.microsoft.com/office/drawing/2014/main" id="{CE3AE82B-FEB8-44F7-B82E-C4DA3296B14E}"/>
              </a:ext>
            </a:extLst>
          </p:cNvPr>
          <p:cNvCxnSpPr>
            <a:cxnSpLocks/>
            <a:stCxn id="46" idx="0"/>
            <a:endCxn id="4" idx="2"/>
          </p:cNvCxnSpPr>
          <p:nvPr/>
        </p:nvCxnSpPr>
        <p:spPr>
          <a:xfrm rot="16200000" flipV="1">
            <a:off x="23808691" y="12208586"/>
            <a:ext cx="1061983" cy="514504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Conector: angular 217">
            <a:extLst>
              <a:ext uri="{FF2B5EF4-FFF2-40B4-BE49-F238E27FC236}">
                <a16:creationId xmlns:a16="http://schemas.microsoft.com/office/drawing/2014/main" id="{A5FA0DB6-B6CF-4E44-826E-59022F2CA577}"/>
              </a:ext>
            </a:extLst>
          </p:cNvPr>
          <p:cNvCxnSpPr>
            <a:cxnSpLocks/>
            <a:stCxn id="45" idx="0"/>
            <a:endCxn id="46" idx="2"/>
          </p:cNvCxnSpPr>
          <p:nvPr/>
        </p:nvCxnSpPr>
        <p:spPr>
          <a:xfrm rot="5400000" flipH="1" flipV="1">
            <a:off x="23863671" y="14157625"/>
            <a:ext cx="416730" cy="5680337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Conector: angular 220">
            <a:extLst>
              <a:ext uri="{FF2B5EF4-FFF2-40B4-BE49-F238E27FC236}">
                <a16:creationId xmlns:a16="http://schemas.microsoft.com/office/drawing/2014/main" id="{60C5C77B-769D-48B3-A9C2-03B0967D46BF}"/>
              </a:ext>
            </a:extLst>
          </p:cNvPr>
          <p:cNvCxnSpPr>
            <a:cxnSpLocks/>
            <a:stCxn id="49" idx="0"/>
            <a:endCxn id="46" idx="2"/>
          </p:cNvCxnSpPr>
          <p:nvPr/>
        </p:nvCxnSpPr>
        <p:spPr>
          <a:xfrm rot="5400000" flipH="1" flipV="1">
            <a:off x="25464692" y="15754307"/>
            <a:ext cx="412392" cy="248263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Conector: angular 224">
            <a:extLst>
              <a:ext uri="{FF2B5EF4-FFF2-40B4-BE49-F238E27FC236}">
                <a16:creationId xmlns:a16="http://schemas.microsoft.com/office/drawing/2014/main" id="{4B01E40E-45E1-4BD6-955E-D40DF942F2D3}"/>
              </a:ext>
            </a:extLst>
          </p:cNvPr>
          <p:cNvCxnSpPr>
            <a:cxnSpLocks/>
            <a:stCxn id="51" idx="0"/>
            <a:endCxn id="46" idx="2"/>
          </p:cNvCxnSpPr>
          <p:nvPr/>
        </p:nvCxnSpPr>
        <p:spPr>
          <a:xfrm rot="16200000" flipV="1">
            <a:off x="27111585" y="16590048"/>
            <a:ext cx="415288" cy="814048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8" name="Conector: angular 237">
            <a:extLst>
              <a:ext uri="{FF2B5EF4-FFF2-40B4-BE49-F238E27FC236}">
                <a16:creationId xmlns:a16="http://schemas.microsoft.com/office/drawing/2014/main" id="{A102E23D-3BD8-4AFE-95BE-B7FDB2F9F72F}"/>
              </a:ext>
            </a:extLst>
          </p:cNvPr>
          <p:cNvCxnSpPr>
            <a:cxnSpLocks/>
            <a:stCxn id="18" idx="0"/>
            <a:endCxn id="4" idx="2"/>
          </p:cNvCxnSpPr>
          <p:nvPr/>
        </p:nvCxnSpPr>
        <p:spPr>
          <a:xfrm rot="16200000" flipV="1">
            <a:off x="28981159" y="7036118"/>
            <a:ext cx="1061983" cy="1548998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F852A644-7054-4969-909A-F53B78AB1EA1}"/>
              </a:ext>
            </a:extLst>
          </p:cNvPr>
          <p:cNvSpPr txBox="1"/>
          <p:nvPr/>
        </p:nvSpPr>
        <p:spPr>
          <a:xfrm>
            <a:off x="38963877" y="17162326"/>
            <a:ext cx="288246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Mejorar </a:t>
            </a:r>
            <a:r>
              <a:rPr lang="es-CO" dirty="0">
                <a:cs typeface="Calibri"/>
              </a:rPr>
              <a:t>el </a:t>
            </a:r>
            <a:r>
              <a:rPr lang="es-CO" sz="1800" dirty="0">
                <a:cs typeface="Calibri"/>
              </a:rPr>
              <a:t>conocimiento institucional sobre la dificultad en que están los recicladores de oficio para lograr formalizarse</a:t>
            </a:r>
          </a:p>
        </p:txBody>
      </p:sp>
      <p:cxnSp>
        <p:nvCxnSpPr>
          <p:cNvPr id="251" name="Conector: angular 250">
            <a:extLst>
              <a:ext uri="{FF2B5EF4-FFF2-40B4-BE49-F238E27FC236}">
                <a16:creationId xmlns:a16="http://schemas.microsoft.com/office/drawing/2014/main" id="{6110EC41-BF89-4C3E-A476-0A0310F90670}"/>
              </a:ext>
            </a:extLst>
          </p:cNvPr>
          <p:cNvCxnSpPr>
            <a:cxnSpLocks/>
            <a:stCxn id="76" idx="0"/>
            <a:endCxn id="18" idx="2"/>
          </p:cNvCxnSpPr>
          <p:nvPr/>
        </p:nvCxnSpPr>
        <p:spPr>
          <a:xfrm rot="5400000" flipH="1" flipV="1">
            <a:off x="35496463" y="15402137"/>
            <a:ext cx="373387" cy="314797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Conector: angular 253">
            <a:extLst>
              <a:ext uri="{FF2B5EF4-FFF2-40B4-BE49-F238E27FC236}">
                <a16:creationId xmlns:a16="http://schemas.microsoft.com/office/drawing/2014/main" id="{472AD3C1-FC0D-40E4-9D3E-ACD95A806358}"/>
              </a:ext>
            </a:extLst>
          </p:cNvPr>
          <p:cNvCxnSpPr>
            <a:cxnSpLocks/>
            <a:stCxn id="67" idx="0"/>
            <a:endCxn id="18" idx="2"/>
          </p:cNvCxnSpPr>
          <p:nvPr/>
        </p:nvCxnSpPr>
        <p:spPr>
          <a:xfrm rot="5400000" flipH="1" flipV="1">
            <a:off x="37070692" y="16975877"/>
            <a:ext cx="372898" cy="1270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Conector: angular 256">
            <a:extLst>
              <a:ext uri="{FF2B5EF4-FFF2-40B4-BE49-F238E27FC236}">
                <a16:creationId xmlns:a16="http://schemas.microsoft.com/office/drawing/2014/main" id="{D682BC2D-1BD3-4860-9C0D-162189060991}"/>
              </a:ext>
            </a:extLst>
          </p:cNvPr>
          <p:cNvCxnSpPr>
            <a:cxnSpLocks/>
            <a:stCxn id="73" idx="0"/>
            <a:endCxn id="18" idx="2"/>
          </p:cNvCxnSpPr>
          <p:nvPr/>
        </p:nvCxnSpPr>
        <p:spPr>
          <a:xfrm rot="16200000" flipV="1">
            <a:off x="38644677" y="15401892"/>
            <a:ext cx="372898" cy="3147970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Conector: angular 298">
            <a:extLst>
              <a:ext uri="{FF2B5EF4-FFF2-40B4-BE49-F238E27FC236}">
                <a16:creationId xmlns:a16="http://schemas.microsoft.com/office/drawing/2014/main" id="{54FF3A9C-0F7A-498A-98B8-AF90E86F4850}"/>
              </a:ext>
            </a:extLst>
          </p:cNvPr>
          <p:cNvCxnSpPr>
            <a:cxnSpLocks/>
            <a:stCxn id="4" idx="0"/>
            <a:endCxn id="2" idx="2"/>
          </p:cNvCxnSpPr>
          <p:nvPr/>
        </p:nvCxnSpPr>
        <p:spPr>
          <a:xfrm rot="16200000" flipV="1">
            <a:off x="15998188" y="8111814"/>
            <a:ext cx="1188767" cy="1034917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5F8A6E5C-3E3F-477A-A33E-B885A1CB87E2}"/>
              </a:ext>
            </a:extLst>
          </p:cNvPr>
          <p:cNvSpPr txBox="1"/>
          <p:nvPr/>
        </p:nvSpPr>
        <p:spPr>
          <a:xfrm>
            <a:off x="29482722" y="17201820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Articular </a:t>
            </a:r>
            <a:r>
              <a:rPr lang="es-CO" sz="1800" dirty="0">
                <a:cs typeface="Calibri"/>
              </a:rPr>
              <a:t>las campañas desarrolladas por el distrito con la población recicladora de oficio</a:t>
            </a:r>
          </a:p>
        </p:txBody>
      </p:sp>
      <p:cxnSp>
        <p:nvCxnSpPr>
          <p:cNvPr id="312" name="Conector: angular 311">
            <a:extLst>
              <a:ext uri="{FF2B5EF4-FFF2-40B4-BE49-F238E27FC236}">
                <a16:creationId xmlns:a16="http://schemas.microsoft.com/office/drawing/2014/main" id="{F040F271-5ED2-4C70-ABB8-842128D21A1C}"/>
              </a:ext>
            </a:extLst>
          </p:cNvPr>
          <p:cNvCxnSpPr>
            <a:cxnSpLocks/>
            <a:stCxn id="142" idx="0"/>
            <a:endCxn id="46" idx="2"/>
          </p:cNvCxnSpPr>
          <p:nvPr/>
        </p:nvCxnSpPr>
        <p:spPr>
          <a:xfrm rot="16200000" flipV="1">
            <a:off x="28711885" y="14989748"/>
            <a:ext cx="412392" cy="4011751"/>
          </a:xfrm>
          <a:prstGeom prst="bentConnector3">
            <a:avLst>
              <a:gd name="adj1" fmla="val 50000"/>
            </a:avLst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EF2A9AE7-F2A8-4036-95DE-910E65AD8D05}"/>
              </a:ext>
            </a:extLst>
          </p:cNvPr>
          <p:cNvSpPr txBox="1"/>
          <p:nvPr/>
        </p:nvSpPr>
        <p:spPr>
          <a:xfrm>
            <a:off x="23925608" y="8163814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cs typeface="Calibri"/>
              </a:rPr>
              <a:t>Inequidad </a:t>
            </a:r>
            <a:r>
              <a:rPr lang="es-CO" dirty="0">
                <a:cs typeface="Calibri"/>
              </a:rPr>
              <a:t>en el acceso a los residuos de las entidades distritales en el marco del decreto 400 de 2004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B699DA57-1DD4-4F91-A72F-25BB657E54E3}"/>
              </a:ext>
            </a:extLst>
          </p:cNvPr>
          <p:cNvSpPr txBox="1"/>
          <p:nvPr/>
        </p:nvSpPr>
        <p:spPr>
          <a:xfrm>
            <a:off x="29053781" y="10254977"/>
            <a:ext cx="288246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800" dirty="0" smtClean="0">
                <a:cs typeface="Calibri"/>
              </a:rPr>
              <a:t>Disminuir </a:t>
            </a:r>
            <a:r>
              <a:rPr lang="es-CO" sz="1800" dirty="0">
                <a:cs typeface="Calibri"/>
              </a:rPr>
              <a:t>la percepción negativa de la labor que realiza el reciclador de oficio</a:t>
            </a:r>
          </a:p>
        </p:txBody>
      </p: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A0E694A7-E913-47DD-AB9F-AE19F218CDEE}"/>
              </a:ext>
            </a:extLst>
          </p:cNvPr>
          <p:cNvCxnSpPr>
            <a:cxnSpLocks/>
            <a:stCxn id="4" idx="0"/>
            <a:endCxn id="42" idx="2"/>
          </p:cNvCxnSpPr>
          <p:nvPr/>
        </p:nvCxnSpPr>
        <p:spPr>
          <a:xfrm rot="16200000" flipV="1">
            <a:off x="18341716" y="10455341"/>
            <a:ext cx="1242628" cy="5608259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FAC0A54-6BD2-4413-BD67-3EA417BE2369}"/>
              </a:ext>
            </a:extLst>
          </p:cNvPr>
          <p:cNvCxnSpPr>
            <a:stCxn id="2" idx="0"/>
            <a:endCxn id="216" idx="2"/>
          </p:cNvCxnSpPr>
          <p:nvPr/>
        </p:nvCxnSpPr>
        <p:spPr>
          <a:xfrm flipH="1" flipV="1">
            <a:off x="11409758" y="10955830"/>
            <a:ext cx="8225" cy="535859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CF5616DF-1B07-40B9-BAC3-C7E34E7B0D88}"/>
              </a:ext>
            </a:extLst>
          </p:cNvPr>
          <p:cNvCxnSpPr>
            <a:cxnSpLocks/>
            <a:stCxn id="216" idx="0"/>
            <a:endCxn id="226" idx="2"/>
          </p:cNvCxnSpPr>
          <p:nvPr/>
        </p:nvCxnSpPr>
        <p:spPr>
          <a:xfrm flipV="1">
            <a:off x="11409758" y="9049823"/>
            <a:ext cx="0" cy="428679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7D2A704E-E493-4C08-B905-E91820F50649}"/>
              </a:ext>
            </a:extLst>
          </p:cNvPr>
          <p:cNvCxnSpPr>
            <a:cxnSpLocks/>
            <a:stCxn id="42" idx="0"/>
            <a:endCxn id="54" idx="2"/>
          </p:cNvCxnSpPr>
          <p:nvPr/>
        </p:nvCxnSpPr>
        <p:spPr>
          <a:xfrm flipH="1" flipV="1">
            <a:off x="16151567" y="10883830"/>
            <a:ext cx="7333" cy="553998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0249607-EEED-4716-AE88-288C5AFFC095}"/>
              </a:ext>
            </a:extLst>
          </p:cNvPr>
          <p:cNvCxnSpPr>
            <a:cxnSpLocks/>
            <a:stCxn id="54" idx="0"/>
            <a:endCxn id="236" idx="2"/>
          </p:cNvCxnSpPr>
          <p:nvPr/>
        </p:nvCxnSpPr>
        <p:spPr>
          <a:xfrm flipV="1">
            <a:off x="16151567" y="9027619"/>
            <a:ext cx="0" cy="378883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6784B5A8-226A-4DD3-B4FF-C77C5AB342E7}"/>
              </a:ext>
            </a:extLst>
          </p:cNvPr>
          <p:cNvCxnSpPr>
            <a:cxnSpLocks/>
            <a:stCxn id="11" idx="0"/>
            <a:endCxn id="287" idx="2"/>
          </p:cNvCxnSpPr>
          <p:nvPr/>
        </p:nvCxnSpPr>
        <p:spPr>
          <a:xfrm flipH="1" flipV="1">
            <a:off x="20137345" y="10437983"/>
            <a:ext cx="11138" cy="783269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: angular 80">
            <a:extLst>
              <a:ext uri="{FF2B5EF4-FFF2-40B4-BE49-F238E27FC236}">
                <a16:creationId xmlns:a16="http://schemas.microsoft.com/office/drawing/2014/main" id="{B733FD91-284A-4C98-A5DB-7FF5125131E1}"/>
              </a:ext>
            </a:extLst>
          </p:cNvPr>
          <p:cNvCxnSpPr>
            <a:cxnSpLocks/>
            <a:stCxn id="4" idx="0"/>
            <a:endCxn id="11" idx="2"/>
          </p:cNvCxnSpPr>
          <p:nvPr/>
        </p:nvCxnSpPr>
        <p:spPr>
          <a:xfrm rot="16200000" flipV="1">
            <a:off x="20228219" y="12341845"/>
            <a:ext cx="1459204" cy="161867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849CE9B6-E40C-4774-8A2C-8A04C92934B0}"/>
              </a:ext>
            </a:extLst>
          </p:cNvPr>
          <p:cNvCxnSpPr>
            <a:cxnSpLocks/>
            <a:stCxn id="4" idx="0"/>
            <a:endCxn id="29" idx="2"/>
          </p:cNvCxnSpPr>
          <p:nvPr/>
        </p:nvCxnSpPr>
        <p:spPr>
          <a:xfrm rot="5400000" flipH="1" flipV="1">
            <a:off x="22942972" y="11456916"/>
            <a:ext cx="1248057" cy="3599683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: angular 89">
            <a:extLst>
              <a:ext uri="{FF2B5EF4-FFF2-40B4-BE49-F238E27FC236}">
                <a16:creationId xmlns:a16="http://schemas.microsoft.com/office/drawing/2014/main" id="{85E9EF0E-37CF-41BC-B0E6-472817145C2B}"/>
              </a:ext>
            </a:extLst>
          </p:cNvPr>
          <p:cNvCxnSpPr>
            <a:cxnSpLocks/>
            <a:stCxn id="29" idx="0"/>
            <a:endCxn id="220" idx="2"/>
          </p:cNvCxnSpPr>
          <p:nvPr/>
        </p:nvCxnSpPr>
        <p:spPr>
          <a:xfrm rot="16200000" flipV="1">
            <a:off x="24161307" y="10226864"/>
            <a:ext cx="615068" cy="1796002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ector recto de flecha 93">
            <a:extLst>
              <a:ext uri="{FF2B5EF4-FFF2-40B4-BE49-F238E27FC236}">
                <a16:creationId xmlns:a16="http://schemas.microsoft.com/office/drawing/2014/main" id="{5A820463-A0BB-42A3-BCAF-A57D53FCBC9F}"/>
              </a:ext>
            </a:extLst>
          </p:cNvPr>
          <p:cNvCxnSpPr>
            <a:cxnSpLocks/>
            <a:stCxn id="29" idx="0"/>
            <a:endCxn id="152" idx="2"/>
          </p:cNvCxnSpPr>
          <p:nvPr/>
        </p:nvCxnSpPr>
        <p:spPr>
          <a:xfrm flipV="1">
            <a:off x="25366842" y="9364143"/>
            <a:ext cx="0" cy="206825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: angular 96">
            <a:extLst>
              <a:ext uri="{FF2B5EF4-FFF2-40B4-BE49-F238E27FC236}">
                <a16:creationId xmlns:a16="http://schemas.microsoft.com/office/drawing/2014/main" id="{A508EACD-A4AF-434F-86ED-0F774EA51029}"/>
              </a:ext>
            </a:extLst>
          </p:cNvPr>
          <p:cNvCxnSpPr>
            <a:cxnSpLocks/>
            <a:stCxn id="29" idx="0"/>
            <a:endCxn id="48" idx="2"/>
          </p:cNvCxnSpPr>
          <p:nvPr/>
        </p:nvCxnSpPr>
        <p:spPr>
          <a:xfrm rot="5400000" flipH="1" flipV="1">
            <a:off x="26062645" y="10332198"/>
            <a:ext cx="404399" cy="179600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ector: angular 99">
            <a:extLst>
              <a:ext uri="{FF2B5EF4-FFF2-40B4-BE49-F238E27FC236}">
                <a16:creationId xmlns:a16="http://schemas.microsoft.com/office/drawing/2014/main" id="{A8918302-C263-4D88-9090-CF3C5CFDF997}"/>
              </a:ext>
            </a:extLst>
          </p:cNvPr>
          <p:cNvCxnSpPr>
            <a:cxnSpLocks/>
            <a:stCxn id="4" idx="0"/>
            <a:endCxn id="289" idx="2"/>
          </p:cNvCxnSpPr>
          <p:nvPr/>
        </p:nvCxnSpPr>
        <p:spPr>
          <a:xfrm rot="5400000" flipH="1" flipV="1">
            <a:off x="25562154" y="8947924"/>
            <a:ext cx="1137866" cy="8727856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04C1BC87-B39C-40F8-8DC5-7EE82590C2E0}"/>
              </a:ext>
            </a:extLst>
          </p:cNvPr>
          <p:cNvCxnSpPr>
            <a:cxnSpLocks/>
            <a:stCxn id="289" idx="0"/>
            <a:endCxn id="154" idx="2"/>
          </p:cNvCxnSpPr>
          <p:nvPr/>
        </p:nvCxnSpPr>
        <p:spPr>
          <a:xfrm flipV="1">
            <a:off x="30495015" y="11455306"/>
            <a:ext cx="0" cy="364283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: angular 108">
            <a:extLst>
              <a:ext uri="{FF2B5EF4-FFF2-40B4-BE49-F238E27FC236}">
                <a16:creationId xmlns:a16="http://schemas.microsoft.com/office/drawing/2014/main" id="{813012DC-3924-485D-AAAC-2380713EC1FC}"/>
              </a:ext>
            </a:extLst>
          </p:cNvPr>
          <p:cNvCxnSpPr>
            <a:cxnSpLocks/>
            <a:stCxn id="4" idx="0"/>
            <a:endCxn id="237" idx="2"/>
          </p:cNvCxnSpPr>
          <p:nvPr/>
        </p:nvCxnSpPr>
        <p:spPr>
          <a:xfrm rot="5400000" flipH="1" flipV="1">
            <a:off x="27241146" y="7294748"/>
            <a:ext cx="1112051" cy="12060024"/>
          </a:xfrm>
          <a:prstGeom prst="bentConnector3">
            <a:avLst>
              <a:gd name="adj1" fmla="val 50000"/>
            </a:avLst>
          </a:prstGeom>
          <a:ln w="3175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C16889F5-4B48-4ACF-96A5-418B59DD2B6F}"/>
              </a:ext>
            </a:extLst>
          </p:cNvPr>
          <p:cNvCxnSpPr>
            <a:cxnSpLocks/>
            <a:stCxn id="453" idx="0"/>
            <a:endCxn id="57" idx="2"/>
          </p:cNvCxnSpPr>
          <p:nvPr/>
        </p:nvCxnSpPr>
        <p:spPr>
          <a:xfrm flipV="1">
            <a:off x="14548583" y="18487890"/>
            <a:ext cx="0" cy="32831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de flecha 94">
            <a:extLst>
              <a:ext uri="{FF2B5EF4-FFF2-40B4-BE49-F238E27FC236}">
                <a16:creationId xmlns:a16="http://schemas.microsoft.com/office/drawing/2014/main" id="{D4751222-4AF7-43E0-B3C2-E301483105DD}"/>
              </a:ext>
            </a:extLst>
          </p:cNvPr>
          <p:cNvCxnSpPr>
            <a:cxnSpLocks/>
            <a:stCxn id="236" idx="0"/>
            <a:endCxn id="243" idx="2"/>
          </p:cNvCxnSpPr>
          <p:nvPr/>
        </p:nvCxnSpPr>
        <p:spPr>
          <a:xfrm flipH="1" flipV="1">
            <a:off x="16151566" y="7427794"/>
            <a:ext cx="1" cy="39949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5C3D5DD9-5603-4439-A3FC-78BCFC4407B3}"/>
              </a:ext>
            </a:extLst>
          </p:cNvPr>
          <p:cNvCxnSpPr>
            <a:cxnSpLocks/>
            <a:stCxn id="69" idx="0"/>
            <a:endCxn id="45" idx="2"/>
          </p:cNvCxnSpPr>
          <p:nvPr/>
        </p:nvCxnSpPr>
        <p:spPr>
          <a:xfrm flipV="1">
            <a:off x="21231867" y="18406487"/>
            <a:ext cx="1" cy="90871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1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52AF15-7346-44C0-BD29-B2AA733B6BB3}"/>
</file>

<file path=customXml/itemProps2.xml><?xml version="1.0" encoding="utf-8"?>
<ds:datastoreItem xmlns:ds="http://schemas.openxmlformats.org/officeDocument/2006/customXml" ds:itemID="{9D7BCDA5-A99B-41CC-8938-74649804A14B}"/>
</file>

<file path=customXml/itemProps3.xml><?xml version="1.0" encoding="utf-8"?>
<ds:datastoreItem xmlns:ds="http://schemas.openxmlformats.org/officeDocument/2006/customXml" ds:itemID="{38040560-726A-428B-BFC6-52BE9D0F481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862</Words>
  <Application>Microsoft Office PowerPoint</Application>
  <PresentationFormat>Personalizado</PresentationFormat>
  <Paragraphs>74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Bermudez</dc:creator>
  <cp:lastModifiedBy>casa</cp:lastModifiedBy>
  <cp:revision>174</cp:revision>
  <cp:lastPrinted>2020-07-06T14:17:40Z</cp:lastPrinted>
  <dcterms:created xsi:type="dcterms:W3CDTF">2020-04-22T02:07:17Z</dcterms:created>
  <dcterms:modified xsi:type="dcterms:W3CDTF">2020-12-06T01:46:43Z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